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0F0E7A-4479-07F9-E8B5-17EC27A5C4C1}" name="Mark Lewis" initials="ML" userId="S::mark.lewis@sd27.bc.ca::0376f798-9229-4f9f-a9a1-61c491a17d5f" providerId="AD"/>
  <p188:author id="{CC231A9B-81F5-2604-51B1-B0A961C53F3B}" name="Jillian Eyer" initials="JE" userId="S::jillian.eyer@sd27.bc.ca::88d006ac-d1d7-4c68-be8d-3885e02940fa" providerId="AD"/>
  <p188:author id="{C740A1E3-5F3E-C27C-024E-348035B0D15A}" name="Guest User" initials="GU" userId="S::urn:spo:anon#83e2c923b3787b98b193fc3fe947567b662d506386337e467df330ecb31fb19c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FAF9"/>
    <a:srgbClr val="00F0EC"/>
    <a:srgbClr val="BAFF00"/>
    <a:srgbClr val="E5FF9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C88F2E-241E-71AE-A70C-4EE94CBDA77C}" v="77" dt="2024-01-25T18:00:34.503"/>
    <p1510:client id="{66EA2804-D9D7-2594-6263-976188F9BCD9}" v="1" dt="2024-01-25T21:31:19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ian Eyer" userId="S::jillian.eyer@sd27.bc.ca::88d006ac-d1d7-4c68-be8d-3885e02940fa" providerId="AD" clId="Web-{66EA2804-D9D7-2594-6263-976188F9BCD9}"/>
    <pc:docChg chg="modSld">
      <pc:chgData name="Jillian Eyer" userId="S::jillian.eyer@sd27.bc.ca::88d006ac-d1d7-4c68-be8d-3885e02940fa" providerId="AD" clId="Web-{66EA2804-D9D7-2594-6263-976188F9BCD9}" dt="2024-01-25T21:31:19.703" v="0" actId="20577"/>
      <pc:docMkLst>
        <pc:docMk/>
      </pc:docMkLst>
      <pc:sldChg chg="modSp">
        <pc:chgData name="Jillian Eyer" userId="S::jillian.eyer@sd27.bc.ca::88d006ac-d1d7-4c68-be8d-3885e02940fa" providerId="AD" clId="Web-{66EA2804-D9D7-2594-6263-976188F9BCD9}" dt="2024-01-25T21:31:19.703" v="0" actId="20577"/>
        <pc:sldMkLst>
          <pc:docMk/>
          <pc:sldMk cId="2938387818" sldId="257"/>
        </pc:sldMkLst>
        <pc:spChg chg="mod">
          <ac:chgData name="Jillian Eyer" userId="S::jillian.eyer@sd27.bc.ca::88d006ac-d1d7-4c68-be8d-3885e02940fa" providerId="AD" clId="Web-{66EA2804-D9D7-2594-6263-976188F9BCD9}" dt="2024-01-25T21:31:19.703" v="0" actId="20577"/>
          <ac:spMkLst>
            <pc:docMk/>
            <pc:sldMk cId="2938387818" sldId="257"/>
            <ac:spMk id="9" creationId="{9687B1C3-DD59-7ED6-A051-BEF6FC323234}"/>
          </ac:spMkLst>
        </pc:spChg>
      </pc:sldChg>
    </pc:docChg>
  </pc:docChgLst>
  <pc:docChgLst>
    <pc:chgData name="Guest User" userId="S::urn:spo:anon#e7dc36a70549a5199cf06bce9a8f06f35b73b98a3d614ba820e8bf70f973fdc0::" providerId="AD" clId="Web-{47C88F2E-241E-71AE-A70C-4EE94CBDA77C}"/>
    <pc:docChg chg="modSld">
      <pc:chgData name="Guest User" userId="S::urn:spo:anon#e7dc36a70549a5199cf06bce9a8f06f35b73b98a3d614ba820e8bf70f973fdc0::" providerId="AD" clId="Web-{47C88F2E-241E-71AE-A70C-4EE94CBDA77C}" dt="2024-01-25T18:00:34.503" v="76" actId="20577"/>
      <pc:docMkLst>
        <pc:docMk/>
      </pc:docMkLst>
      <pc:sldChg chg="modSp">
        <pc:chgData name="Guest User" userId="S::urn:spo:anon#e7dc36a70549a5199cf06bce9a8f06f35b73b98a3d614ba820e8bf70f973fdc0::" providerId="AD" clId="Web-{47C88F2E-241E-71AE-A70C-4EE94CBDA77C}" dt="2024-01-25T18:00:34.503" v="76" actId="20577"/>
        <pc:sldMkLst>
          <pc:docMk/>
          <pc:sldMk cId="2938387818" sldId="257"/>
        </pc:sldMkLst>
        <pc:spChg chg="mod">
          <ac:chgData name="Guest User" userId="S::urn:spo:anon#e7dc36a70549a5199cf06bce9a8f06f35b73b98a3d614ba820e8bf70f973fdc0::" providerId="AD" clId="Web-{47C88F2E-241E-71AE-A70C-4EE94CBDA77C}" dt="2024-01-25T18:00:34.503" v="76" actId="20577"/>
          <ac:spMkLst>
            <pc:docMk/>
            <pc:sldMk cId="2938387818" sldId="257"/>
            <ac:spMk id="9" creationId="{9687B1C3-DD59-7ED6-A051-BEF6FC3232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5217C-9A41-45AE-8DED-462F580AA60F}" type="datetimeFigureOut">
              <a:rPr lang="en-CA" smtClean="0"/>
              <a:t>2024-01-25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3BCB7-85DE-46E5-8C48-F4AEEBE797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01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9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9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7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5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0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0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0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3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7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3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1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9B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7C28-DBDA-432F-88ED-FB914AB5028F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09B0-6465-45CC-B891-76ED4F3D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7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lewis@sd27.bc.c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d27.bc.ca/gro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28F579-7D25-19C4-C61D-72E4711C75FE}"/>
              </a:ext>
            </a:extLst>
          </p:cNvPr>
          <p:cNvSpPr/>
          <p:nvPr/>
        </p:nvSpPr>
        <p:spPr>
          <a:xfrm>
            <a:off x="52388" y="57150"/>
            <a:ext cx="6743700" cy="9029700"/>
          </a:xfrm>
          <a:prstGeom prst="rect">
            <a:avLst/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79FF91-8879-0B03-3429-661A3E14AD99}"/>
              </a:ext>
            </a:extLst>
          </p:cNvPr>
          <p:cNvSpPr/>
          <p:nvPr/>
        </p:nvSpPr>
        <p:spPr>
          <a:xfrm>
            <a:off x="123825" y="133814"/>
            <a:ext cx="6600825" cy="8881599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BD3EE8-A847-577F-2D39-E34381E8E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28585"/>
            <a:ext cx="3295650" cy="1291301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9F23975-1B6C-C746-EF5A-FBE6588E5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39691"/>
              </p:ext>
            </p:extLst>
          </p:nvPr>
        </p:nvGraphicFramePr>
        <p:xfrm>
          <a:off x="133350" y="128587"/>
          <a:ext cx="6591300" cy="129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650">
                  <a:extLst>
                    <a:ext uri="{9D8B030D-6E8A-4147-A177-3AD203B41FA5}">
                      <a16:colId xmlns:a16="http://schemas.microsoft.com/office/drawing/2014/main" val="3277456600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4234741116"/>
                    </a:ext>
                  </a:extLst>
                </a:gridCol>
              </a:tblGrid>
              <a:tr h="1291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Graduation Routes Other Ways</a:t>
                      </a:r>
                      <a:endParaRPr lang="en-US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Principal:  Mark Lewis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mark.lewis@sd27.bc.ca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PH: (250) 396 – 7230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https://www.sd27.bc.ca/grow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4132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6B41515-05F4-F46F-68C1-B38D5E1965BA}"/>
              </a:ext>
            </a:extLst>
          </p:cNvPr>
          <p:cNvSpPr txBox="1"/>
          <p:nvPr/>
        </p:nvSpPr>
        <p:spPr>
          <a:xfrm>
            <a:off x="256478" y="1596889"/>
            <a:ext cx="6322742" cy="477500"/>
          </a:xfrm>
          <a:prstGeom prst="snip2Diag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Newsletter – February 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C2486D-A7BD-0518-0E54-4836BEBF3040}"/>
              </a:ext>
            </a:extLst>
          </p:cNvPr>
          <p:cNvSpPr txBox="1"/>
          <p:nvPr/>
        </p:nvSpPr>
        <p:spPr>
          <a:xfrm>
            <a:off x="133350" y="2117839"/>
            <a:ext cx="6591300" cy="689234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 spcCol="274320" rtlCol="0" anchor="t">
            <a:noAutofit/>
          </a:bodyPr>
          <a:lstStyle/>
          <a:p>
            <a:r>
              <a:rPr lang="en-US" sz="1800" b="1"/>
              <a:t>Grow Office Hours</a:t>
            </a:r>
          </a:p>
          <a:p>
            <a:r>
              <a:rPr lang="en-US" sz="1400" u="sng"/>
              <a:t>Mon-Thurs:  8:00am – 3:00pm</a:t>
            </a:r>
            <a:endParaRPr lang="en-US" sz="1400" u="sng">
              <a:ea typeface="Calibri"/>
              <a:cs typeface="Calibri"/>
            </a:endParaRPr>
          </a:p>
          <a:p>
            <a:r>
              <a:rPr lang="en-US" sz="1400" u="sng"/>
              <a:t>Fri:  8:00 – 12:00</a:t>
            </a:r>
            <a:endParaRPr lang="en-US" sz="1400" u="sng">
              <a:ea typeface="Calibri"/>
              <a:cs typeface="Calibri"/>
            </a:endParaRPr>
          </a:p>
          <a:p>
            <a:endParaRPr lang="en-US" sz="800" b="1"/>
          </a:p>
          <a:p>
            <a:endParaRPr lang="en-US" sz="1600" b="1"/>
          </a:p>
          <a:p>
            <a:endParaRPr lang="en-US" sz="1600" b="1"/>
          </a:p>
          <a:p>
            <a:r>
              <a:rPr lang="en-US" sz="1600" b="1"/>
              <a:t>Recent Events</a:t>
            </a:r>
            <a:br>
              <a:rPr lang="en-US" sz="1600" b="1"/>
            </a:br>
            <a:r>
              <a:rPr lang="en-US" sz="1400"/>
              <a:t>January has been a month of getting back into the swing of things.  Jillian has been on the road a lot, meeting with students at their homes and in Williams Lake at the Student Support Services building.  While our drop-in days have had some interruptions, skating has been ongoing every Friday, and GROW students were invited to a powwow at </a:t>
            </a:r>
            <a:r>
              <a:rPr lang="en-US" sz="1400" err="1"/>
              <a:t>Columneetza</a:t>
            </a:r>
            <a:r>
              <a:rPr lang="en-US" sz="1400"/>
              <a:t> on January 26</a:t>
            </a:r>
            <a:r>
              <a:rPr lang="en-US" sz="1400" baseline="30000"/>
              <a:t>th</a:t>
            </a:r>
            <a:r>
              <a:rPr lang="en-US" sz="1400"/>
              <a:t>.  We also had a fantastic cross country ski trip to Bull Mountain on January 24</a:t>
            </a:r>
            <a:r>
              <a:rPr lang="en-US" sz="1400" baseline="30000"/>
              <a:t>th</a:t>
            </a:r>
            <a:r>
              <a:rPr lang="en-US" sz="1400"/>
              <a:t> , where many of our students learned skills from and skied with Martin </a:t>
            </a:r>
            <a:r>
              <a:rPr lang="en-US" sz="1400" err="1"/>
              <a:t>Kruus</a:t>
            </a:r>
            <a:r>
              <a:rPr lang="en-US" sz="1400"/>
              <a:t>.  Congrats to those of you who tried skis for the first time and persevered through the day!  I think everyone had a blast, and we are looking forward to our next day of skiing on February 23</a:t>
            </a:r>
            <a:r>
              <a:rPr lang="en-US" sz="1400" baseline="30000"/>
              <a:t>rd</a:t>
            </a:r>
            <a:r>
              <a:rPr lang="en-US" sz="1400"/>
              <a:t>!</a:t>
            </a:r>
            <a:endParaRPr lang="en-US"/>
          </a:p>
          <a:p>
            <a:endParaRPr lang="en-US" sz="800">
              <a:cs typeface="Calibri"/>
            </a:endParaRPr>
          </a:p>
          <a:p>
            <a:endParaRPr lang="en-US" sz="800">
              <a:cs typeface="Calibri"/>
            </a:endParaRPr>
          </a:p>
          <a:p>
            <a:endParaRPr lang="en-US" sz="800">
              <a:cs typeface="Calibri"/>
            </a:endParaRPr>
          </a:p>
          <a:p>
            <a:endParaRPr lang="en-US" sz="800">
              <a:cs typeface="Calibri"/>
            </a:endParaRPr>
          </a:p>
          <a:p>
            <a:r>
              <a:rPr lang="en-US" sz="1600" b="1"/>
              <a:t>Upcoming Events</a:t>
            </a:r>
            <a:endParaRPr lang="en-US" sz="1600" b="1">
              <a:cs typeface="Calibri"/>
            </a:endParaRPr>
          </a:p>
          <a:p>
            <a:r>
              <a:rPr lang="en-US" sz="1400" u="sng"/>
              <a:t>Tuesday, February 6</a:t>
            </a:r>
            <a:r>
              <a:rPr lang="en-US" sz="1400" u="sng" baseline="30000"/>
              <a:t>th</a:t>
            </a:r>
            <a:r>
              <a:rPr lang="en-US" sz="1400" u="sng"/>
              <a:t> </a:t>
            </a:r>
            <a:r>
              <a:rPr lang="en-US" sz="1400"/>
              <a:t>– Virtual presentation by the Canadian Mint at GROW</a:t>
            </a:r>
          </a:p>
          <a:p>
            <a:r>
              <a:rPr lang="en-US" sz="1400" u="sng"/>
              <a:t>Friday, February 23</a:t>
            </a:r>
            <a:r>
              <a:rPr lang="en-US" sz="1400" u="sng" baseline="30000"/>
              <a:t>rd</a:t>
            </a:r>
            <a:r>
              <a:rPr lang="en-US" sz="1400" u="sng"/>
              <a:t> </a:t>
            </a:r>
            <a:r>
              <a:rPr lang="en-US" sz="1400"/>
              <a:t>– cross country skiing at Bull Mountain</a:t>
            </a:r>
          </a:p>
          <a:p>
            <a:r>
              <a:rPr lang="en-US" sz="1400" u="sng"/>
              <a:t>Friday, March 8</a:t>
            </a:r>
            <a:r>
              <a:rPr lang="en-US" sz="1400" u="sng" baseline="30000"/>
              <a:t>th</a:t>
            </a:r>
            <a:r>
              <a:rPr lang="en-US" sz="1400" u="sng"/>
              <a:t> </a:t>
            </a:r>
            <a:r>
              <a:rPr lang="en-US" sz="1400"/>
              <a:t>– drum workshop and music at Central Cariboo Arts Centre</a:t>
            </a:r>
          </a:p>
          <a:p>
            <a:endParaRPr lang="en-US" sz="800"/>
          </a:p>
          <a:p>
            <a:endParaRPr lang="en-US" sz="800"/>
          </a:p>
          <a:p>
            <a:endParaRPr lang="en-US" sz="1400" b="1">
              <a:cs typeface="Calibri"/>
            </a:endParaRPr>
          </a:p>
          <a:p>
            <a:r>
              <a:rPr lang="en-US" sz="1600" b="1">
                <a:cs typeface="Calibri" panose="020F0502020204030204"/>
              </a:rPr>
              <a:t>Mount Timothy Ski Trip</a:t>
            </a:r>
          </a:p>
          <a:p>
            <a:r>
              <a:rPr lang="en-US" sz="1400">
                <a:cs typeface="Calibri" panose="020F0502020204030204"/>
              </a:rPr>
              <a:t>Unfortunately, due to the exceptionally mild and snow-free winter we’ve been having, Mount Timothy has had to make the decision not to open for the season.  Therefore, we will be unable to do our March 14</a:t>
            </a:r>
            <a:r>
              <a:rPr lang="en-US" sz="1400" baseline="30000">
                <a:cs typeface="Calibri" panose="020F0502020204030204"/>
              </a:rPr>
              <a:t>th</a:t>
            </a:r>
            <a:r>
              <a:rPr lang="en-US" sz="1400">
                <a:cs typeface="Calibri" panose="020F0502020204030204"/>
              </a:rPr>
              <a:t> ski trip this year.  Fingers crossed that we will get a chance to hit the slopes next year!</a:t>
            </a:r>
          </a:p>
          <a:p>
            <a:endParaRPr lang="en-US" sz="1400"/>
          </a:p>
          <a:p>
            <a:endParaRPr lang="en-US" sz="1400"/>
          </a:p>
          <a:p>
            <a:endParaRPr lang="en-US" sz="1400">
              <a:cs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E24BD4-CCF0-2666-3FC9-A286BD218684}"/>
              </a:ext>
            </a:extLst>
          </p:cNvPr>
          <p:cNvSpPr txBox="1"/>
          <p:nvPr/>
        </p:nvSpPr>
        <p:spPr>
          <a:xfrm>
            <a:off x="2956956" y="2244436"/>
            <a:ext cx="3455719" cy="738664"/>
          </a:xfrm>
          <a:prstGeom prst="rect">
            <a:avLst/>
          </a:prstGeom>
          <a:solidFill>
            <a:srgbClr val="AAFAF9"/>
          </a:solid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Please ring the doorbell (left of the door by the parking lot) when you visit the school and sign in at the office</a:t>
            </a:r>
          </a:p>
        </p:txBody>
      </p:sp>
    </p:spTree>
    <p:extLst>
      <p:ext uri="{BB962C8B-B14F-4D97-AF65-F5344CB8AC3E}">
        <p14:creationId xmlns:p14="http://schemas.microsoft.com/office/powerpoint/2010/main" val="116005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6F2FDF-DC30-6E92-064F-1E1B0FF45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8" y="39231"/>
            <a:ext cx="6773243" cy="90655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730091-0D76-12E1-DAEC-5DDA486CC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85" y="121534"/>
            <a:ext cx="6620830" cy="89009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87B1C3-DD59-7ED6-A051-BEF6FC323234}"/>
              </a:ext>
            </a:extLst>
          </p:cNvPr>
          <p:cNvSpPr txBox="1"/>
          <p:nvPr/>
        </p:nvSpPr>
        <p:spPr>
          <a:xfrm>
            <a:off x="118585" y="121534"/>
            <a:ext cx="6620830" cy="8900931"/>
          </a:xfrm>
          <a:prstGeom prst="rect">
            <a:avLst/>
          </a:prstGeom>
          <a:noFill/>
        </p:spPr>
        <p:txBody>
          <a:bodyPr wrap="square" lIns="91440" tIns="45720" rIns="91440" bIns="45720" numCol="1" spcCol="274320" rtlCol="0" anchor="t">
            <a:noAutofit/>
          </a:bodyPr>
          <a:lstStyle/>
          <a:p>
            <a:r>
              <a:rPr lang="en-US" sz="1800" b="1">
                <a:cs typeface="Calibri"/>
              </a:rPr>
              <a:t>Ongoing Access to Community Services</a:t>
            </a:r>
            <a:endParaRPr lang="en-US" sz="1800">
              <a:cs typeface="Calibri"/>
            </a:endParaRPr>
          </a:p>
          <a:p>
            <a:r>
              <a:rPr lang="en-US" sz="1600">
                <a:cs typeface="Calibri"/>
              </a:rPr>
              <a:t>We just wanted to remind everyone, and let new enrollments know, about our agreements with community organizations for GROW students:</a:t>
            </a:r>
          </a:p>
          <a:p>
            <a:endParaRPr lang="en-US" sz="1600">
              <a:cs typeface="Calibri"/>
            </a:endParaRPr>
          </a:p>
          <a:p>
            <a:r>
              <a:rPr lang="en-US" sz="1600" u="sng">
                <a:cs typeface="Calibri"/>
              </a:rPr>
              <a:t>Skating</a:t>
            </a:r>
            <a:r>
              <a:rPr lang="en-US" sz="1600">
                <a:cs typeface="Calibri"/>
              </a:rPr>
              <a:t> – GROW students are invited to skate with Lac La </a:t>
            </a:r>
            <a:r>
              <a:rPr lang="en-US" sz="1600" err="1">
                <a:cs typeface="Calibri"/>
              </a:rPr>
              <a:t>Hache</a:t>
            </a:r>
            <a:r>
              <a:rPr lang="en-US" sz="1600">
                <a:cs typeface="Calibri"/>
              </a:rPr>
              <a:t> students every Friday from 12:30-1:30 at Rolf </a:t>
            </a:r>
            <a:r>
              <a:rPr lang="en-US" sz="1600" err="1">
                <a:cs typeface="Calibri"/>
              </a:rPr>
              <a:t>Zeis</a:t>
            </a:r>
            <a:r>
              <a:rPr lang="en-US" sz="1600">
                <a:cs typeface="Calibri"/>
              </a:rPr>
              <a:t> Arena in Lac La </a:t>
            </a:r>
            <a:r>
              <a:rPr lang="en-US" sz="1600" err="1">
                <a:cs typeface="Calibri"/>
              </a:rPr>
              <a:t>Hache</a:t>
            </a:r>
            <a:r>
              <a:rPr lang="en-US" sz="1600">
                <a:cs typeface="Calibri"/>
              </a:rPr>
              <a:t> until the ice comes out (usually until March Break)</a:t>
            </a:r>
          </a:p>
          <a:p>
            <a:endParaRPr lang="en-US" sz="1600">
              <a:cs typeface="Calibri"/>
            </a:endParaRPr>
          </a:p>
          <a:p>
            <a:r>
              <a:rPr lang="en-US" sz="1600" u="sng">
                <a:cs typeface="Calibri"/>
              </a:rPr>
              <a:t>Swimming</a:t>
            </a:r>
            <a:r>
              <a:rPr lang="en-US" sz="1600">
                <a:cs typeface="Calibri"/>
              </a:rPr>
              <a:t> – GROW students may swim free from 9:00am-3:00pm, Mon-Fri at the pool in Williams Lake.</a:t>
            </a:r>
          </a:p>
          <a:p>
            <a:endParaRPr lang="en-US" sz="1600">
              <a:cs typeface="Calibri"/>
            </a:endParaRPr>
          </a:p>
          <a:p>
            <a:r>
              <a:rPr lang="en-US" sz="1600" u="sng">
                <a:cs typeface="Calibri"/>
              </a:rPr>
              <a:t>Gym Time </a:t>
            </a:r>
            <a:r>
              <a:rPr lang="en-US" sz="1600">
                <a:cs typeface="Calibri"/>
              </a:rPr>
              <a:t>– if you would like gym time, let us know!  The gym at Lac La </a:t>
            </a:r>
            <a:r>
              <a:rPr lang="en-US" sz="1600" err="1">
                <a:cs typeface="Calibri"/>
              </a:rPr>
              <a:t>Hache</a:t>
            </a:r>
            <a:r>
              <a:rPr lang="en-US" sz="1600">
                <a:cs typeface="Calibri"/>
              </a:rPr>
              <a:t> Elementary can be made available for GROW students starting at 2:00pm on school days.  Gym time has to be booked in advance.</a:t>
            </a:r>
            <a:endParaRPr lang="en-US" sz="1600"/>
          </a:p>
          <a:p>
            <a:endParaRPr lang="en-US" sz="1600" b="1">
              <a:cs typeface="Calibri"/>
            </a:endParaRPr>
          </a:p>
          <a:p>
            <a:endParaRPr lang="en-US" sz="1600" b="1">
              <a:cs typeface="Calibri"/>
            </a:endParaRPr>
          </a:p>
          <a:p>
            <a:r>
              <a:rPr lang="en-US" sz="1600" b="1">
                <a:cs typeface="Calibri"/>
              </a:rPr>
              <a:t>Brightspace</a:t>
            </a:r>
            <a:endParaRPr lang="en-US" sz="1600" b="1"/>
          </a:p>
          <a:p>
            <a:r>
              <a:rPr lang="en-US" sz="1400">
                <a:cs typeface="Calibri" panose="020F0502020204030204"/>
              </a:rPr>
              <a:t>Students in grades 5-7 will be expected to do their PE through Brightspace for term 2.  The assigned unit is Big Idea #3, focusing on social health.  Students should also submit their monthly activity logs on Brightspace, found in Big Idea #1 in the assignment for each month.  </a:t>
            </a:r>
            <a:endParaRPr lang="en-US" sz="1600" b="1">
              <a:cs typeface="Calibri" panose="020F0502020204030204"/>
            </a:endParaRPr>
          </a:p>
          <a:p>
            <a:endParaRPr lang="en-US" sz="800" b="1">
              <a:cs typeface="Calibri"/>
            </a:endParaRPr>
          </a:p>
          <a:p>
            <a:endParaRPr lang="en-US" sz="800" b="1">
              <a:cs typeface="Calibri"/>
            </a:endParaRPr>
          </a:p>
          <a:p>
            <a:endParaRPr lang="en-US" sz="800" b="1">
              <a:cs typeface="Calibri"/>
            </a:endParaRPr>
          </a:p>
          <a:p>
            <a:endParaRPr lang="en-US" sz="800" b="1">
              <a:cs typeface="Calibri"/>
            </a:endParaRPr>
          </a:p>
          <a:p>
            <a:r>
              <a:rPr lang="en-US" sz="1600" b="1">
                <a:cs typeface="Calibri"/>
              </a:rPr>
              <a:t>Term 2 Work and Deadlines</a:t>
            </a:r>
            <a:br>
              <a:rPr lang="en-US" sz="1600" b="1">
                <a:cs typeface="Calibri"/>
              </a:rPr>
            </a:br>
            <a:r>
              <a:rPr lang="en-US" sz="1400">
                <a:cs typeface="Calibri"/>
              </a:rPr>
              <a:t>Everyone should be well into their term 2 work now.  The deadline to submit work for term 2 is March 1</a:t>
            </a:r>
            <a:r>
              <a:rPr lang="en-US" sz="1400" baseline="30000">
                <a:cs typeface="Calibri"/>
              </a:rPr>
              <a:t>st</a:t>
            </a:r>
            <a:r>
              <a:rPr lang="en-US" sz="1400">
                <a:cs typeface="Calibri"/>
              </a:rPr>
              <a:t>.  Work can be submitted electronically through a Teams chat with Jillian or as a package that can be dropped off at GROW or at the School Board Office in Williams Lake.</a:t>
            </a:r>
          </a:p>
          <a:p>
            <a:endParaRPr lang="en-US" sz="800" b="1">
              <a:solidFill>
                <a:srgbClr val="000000"/>
              </a:solidFill>
              <a:cs typeface="Calibri"/>
            </a:endParaRPr>
          </a:p>
          <a:p>
            <a:endParaRPr lang="en-US" sz="800" b="1">
              <a:solidFill>
                <a:srgbClr val="000000"/>
              </a:solidFill>
              <a:cs typeface="Calibri"/>
            </a:endParaRPr>
          </a:p>
          <a:p>
            <a:endParaRPr lang="en-US" sz="800" b="1">
              <a:solidFill>
                <a:srgbClr val="000000"/>
              </a:solidFill>
              <a:cs typeface="Calibri"/>
            </a:endParaRPr>
          </a:p>
          <a:p>
            <a:endParaRPr lang="en-US" sz="800" b="1">
              <a:ea typeface="Calibri" panose="020F0502020204030204"/>
              <a:cs typeface="Calibri"/>
            </a:endParaRPr>
          </a:p>
          <a:p>
            <a:endParaRPr lang="en-US" sz="800" b="1">
              <a:cs typeface="Calibri"/>
            </a:endParaRPr>
          </a:p>
          <a:p>
            <a:endParaRPr lang="en-US" sz="8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3838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Letter Paper (8.5x11 in)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Eyer</dc:creator>
  <cp:revision>1</cp:revision>
  <dcterms:created xsi:type="dcterms:W3CDTF">2023-10-12T22:21:39Z</dcterms:created>
  <dcterms:modified xsi:type="dcterms:W3CDTF">2024-01-25T21:31:21Z</dcterms:modified>
</cp:coreProperties>
</file>