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00_45251954.xml" ContentType="application/vnd.ms-powerpoint.comments+xml"/>
  <Override PartName="/ppt/comments/modernComment_101_AF243D6A.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0F0E7A-4479-07F9-E8B5-17EC27A5C4C1}" name="Mark Lewis" initials="ML" userId="S::mark.lewis@sd27.bc.ca::0376f798-9229-4f9f-a9a1-61c491a17d5f" providerId="AD"/>
  <p188:author id="{CC231A9B-81F5-2604-51B1-B0A961C53F3B}" name="Jillian Eyer" initials="JE" userId="S::jillian.eyer@sd27.bc.ca::88d006ac-d1d7-4c68-be8d-3885e02940fa" providerId="AD"/>
  <p188:author id="{C740A1E3-5F3E-C27C-024E-348035B0D15A}" name="Guest User" initials="GU" userId="S::urn:spo:anon#83e2c923b3787b98b193fc3fe947567b662d506386337e467df330ecb31fb19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5FF9B"/>
    <a:srgbClr val="BAFF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1F6F80-A9E0-5B2E-A313-2BA971C6A7C4}" v="4" dt="2023-11-29T20:39:50.709"/>
    <p1510:client id="{2B2C3860-E48D-F05C-EA4A-24160846B194}" v="545" dt="2023-11-30T17:34:15.195"/>
    <p1510:client id="{34003A48-244F-4931-A8DC-D3B5D434BEC1}" v="6" dt="2023-11-27T18:17:28.918"/>
    <p1510:client id="{3A96E5F3-1C6A-D2AC-EC16-DD0CDE5ED565}" v="5" dt="2023-11-27T18:20:59.265"/>
    <p1510:client id="{473F8F11-D1F6-49AF-B0B4-70DFB2C3B0F7}" v="1" dt="2023-11-29T20:42:08.292"/>
    <p1510:client id="{A3BCBDB3-0F75-64C2-6A61-E15090B801E2}" v="5" dt="2023-11-27T18:07:05.561"/>
    <p1510:client id="{CDE3137E-8ECC-367F-F3A4-04A79A1CB495}" v="14" dt="2023-11-30T20:31:11.3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microsoft.com/office/2018/10/relationships/authors" Target="author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ian Eyer" userId="S::jillian.eyer@sd27.bc.ca::88d006ac-d1d7-4c68-be8d-3885e02940fa" providerId="AD" clId="Web-{FB13AE3A-5C51-DA3D-439B-4ABBA23AE2B4}"/>
    <pc:docChg chg="modSld">
      <pc:chgData name="Jillian Eyer" userId="S::jillian.eyer@sd27.bc.ca::88d006ac-d1d7-4c68-be8d-3885e02940fa" providerId="AD" clId="Web-{FB13AE3A-5C51-DA3D-439B-4ABBA23AE2B4}" dt="2023-11-24T22:17:22.749" v="1575" actId="14100"/>
      <pc:docMkLst>
        <pc:docMk/>
      </pc:docMkLst>
      <pc:sldChg chg="modSp">
        <pc:chgData name="Jillian Eyer" userId="S::jillian.eyer@sd27.bc.ca::88d006ac-d1d7-4c68-be8d-3885e02940fa" providerId="AD" clId="Web-{FB13AE3A-5C51-DA3D-439B-4ABBA23AE2B4}" dt="2023-11-24T22:17:22.749" v="1575" actId="14100"/>
        <pc:sldMkLst>
          <pc:docMk/>
          <pc:sldMk cId="1160059220" sldId="256"/>
        </pc:sldMkLst>
        <pc:spChg chg="mod">
          <ac:chgData name="Jillian Eyer" userId="S::jillian.eyer@sd27.bc.ca::88d006ac-d1d7-4c68-be8d-3885e02940fa" providerId="AD" clId="Web-{FB13AE3A-5C51-DA3D-439B-4ABBA23AE2B4}" dt="2023-11-24T22:17:22.749" v="1575" actId="14100"/>
          <ac:spMkLst>
            <pc:docMk/>
            <pc:sldMk cId="1160059220" sldId="256"/>
            <ac:spMk id="14" creationId="{F7C2486D-A7BD-0518-0E54-4836BEBF3040}"/>
          </ac:spMkLst>
        </pc:spChg>
      </pc:sldChg>
      <pc:sldChg chg="modSp">
        <pc:chgData name="Jillian Eyer" userId="S::jillian.eyer@sd27.bc.ca::88d006ac-d1d7-4c68-be8d-3885e02940fa" providerId="AD" clId="Web-{FB13AE3A-5C51-DA3D-439B-4ABBA23AE2B4}" dt="2023-11-24T22:09:25.708" v="1152" actId="20577"/>
        <pc:sldMkLst>
          <pc:docMk/>
          <pc:sldMk cId="2938387818" sldId="257"/>
        </pc:sldMkLst>
        <pc:spChg chg="mod">
          <ac:chgData name="Jillian Eyer" userId="S::jillian.eyer@sd27.bc.ca::88d006ac-d1d7-4c68-be8d-3885e02940fa" providerId="AD" clId="Web-{FB13AE3A-5C51-DA3D-439B-4ABBA23AE2B4}" dt="2023-11-24T22:09:25.708" v="1152" actId="20577"/>
          <ac:spMkLst>
            <pc:docMk/>
            <pc:sldMk cId="2938387818" sldId="257"/>
            <ac:spMk id="9" creationId="{9687B1C3-DD59-7ED6-A051-BEF6FC323234}"/>
          </ac:spMkLst>
        </pc:spChg>
      </pc:sldChg>
    </pc:docChg>
  </pc:docChgLst>
  <pc:docChgLst>
    <pc:chgData name="Jillian Eyer" userId="S::jillian.eyer@sd27.bc.ca::88d006ac-d1d7-4c68-be8d-3885e02940fa" providerId="AD" clId="Web-{3A96E5F3-1C6A-D2AC-EC16-DD0CDE5ED565}"/>
    <pc:docChg chg="modSld">
      <pc:chgData name="Jillian Eyer" userId="S::jillian.eyer@sd27.bc.ca::88d006ac-d1d7-4c68-be8d-3885e02940fa" providerId="AD" clId="Web-{3A96E5F3-1C6A-D2AC-EC16-DD0CDE5ED565}" dt="2023-11-27T18:20:59.265" v="4"/>
      <pc:docMkLst>
        <pc:docMk/>
      </pc:docMkLst>
      <pc:sldChg chg="delCm">
        <pc:chgData name="Jillian Eyer" userId="S::jillian.eyer@sd27.bc.ca::88d006ac-d1d7-4c68-be8d-3885e02940fa" providerId="AD" clId="Web-{3A96E5F3-1C6A-D2AC-EC16-DD0CDE5ED565}" dt="2023-11-27T18:20:29.296" v="3"/>
        <pc:sldMkLst>
          <pc:docMk/>
          <pc:sldMk cId="1160059220" sldId="256"/>
        </pc:sldMkLst>
        <pc:extLst>
          <p:ext xmlns:p="http://schemas.openxmlformats.org/presentationml/2006/main" uri="{D6D511B9-2390-475A-947B-AFAB55BFBCF1}">
            <pc226:cmChg xmlns:pc226="http://schemas.microsoft.com/office/powerpoint/2022/06/main/command" chg="del">
              <pc226:chgData name="Jillian Eyer" userId="S::jillian.eyer@sd27.bc.ca::88d006ac-d1d7-4c68-be8d-3885e02940fa" providerId="AD" clId="Web-{3A96E5F3-1C6A-D2AC-EC16-DD0CDE5ED565}" dt="2023-11-27T18:20:29.296" v="3"/>
              <pc2:cmMkLst xmlns:pc2="http://schemas.microsoft.com/office/powerpoint/2019/9/main/command">
                <pc:docMk/>
                <pc:sldMk cId="1160059220" sldId="256"/>
                <pc2:cmMk id="{14094215-F775-4B32-930B-616F4EE883B5}"/>
              </pc2:cmMkLst>
            </pc226:cmChg>
          </p:ext>
        </pc:extLst>
      </pc:sldChg>
      <pc:sldChg chg="modSp addCm">
        <pc:chgData name="Jillian Eyer" userId="S::jillian.eyer@sd27.bc.ca::88d006ac-d1d7-4c68-be8d-3885e02940fa" providerId="AD" clId="Web-{3A96E5F3-1C6A-D2AC-EC16-DD0CDE5ED565}" dt="2023-11-27T18:20:59.265" v="4"/>
        <pc:sldMkLst>
          <pc:docMk/>
          <pc:sldMk cId="2938387818" sldId="257"/>
        </pc:sldMkLst>
        <pc:spChg chg="mod">
          <ac:chgData name="Jillian Eyer" userId="S::jillian.eyer@sd27.bc.ca::88d006ac-d1d7-4c68-be8d-3885e02940fa" providerId="AD" clId="Web-{3A96E5F3-1C6A-D2AC-EC16-DD0CDE5ED565}" dt="2023-11-27T18:19:33.795" v="1" actId="20577"/>
          <ac:spMkLst>
            <pc:docMk/>
            <pc:sldMk cId="2938387818" sldId="257"/>
            <ac:spMk id="9" creationId="{9687B1C3-DD59-7ED6-A051-BEF6FC323234}"/>
          </ac:spMkLst>
        </pc:spChg>
        <pc:extLst>
          <p:ext xmlns:p="http://schemas.openxmlformats.org/presentationml/2006/main" uri="{D6D511B9-2390-475A-947B-AFAB55BFBCF1}">
            <pc226:cmChg xmlns:pc226="http://schemas.microsoft.com/office/powerpoint/2022/06/main/command" chg="add">
              <pc226:chgData name="Jillian Eyer" userId="S::jillian.eyer@sd27.bc.ca::88d006ac-d1d7-4c68-be8d-3885e02940fa" providerId="AD" clId="Web-{3A96E5F3-1C6A-D2AC-EC16-DD0CDE5ED565}" dt="2023-11-27T18:20:05.327" v="2"/>
              <pc2:cmMkLst xmlns:pc2="http://schemas.microsoft.com/office/powerpoint/2019/9/main/command">
                <pc:docMk/>
                <pc:sldMk cId="2938387818" sldId="257"/>
                <pc2:cmMk id="{A77C480C-B9AC-478A-9F58-6AF669AABB51}"/>
              </pc2:cmMkLst>
            </pc226:cmChg>
            <pc226:cmChg xmlns:pc226="http://schemas.microsoft.com/office/powerpoint/2022/06/main/command" chg="add">
              <pc226:chgData name="Jillian Eyer" userId="S::jillian.eyer@sd27.bc.ca::88d006ac-d1d7-4c68-be8d-3885e02940fa" providerId="AD" clId="Web-{3A96E5F3-1C6A-D2AC-EC16-DD0CDE5ED565}" dt="2023-11-27T18:20:59.265" v="4"/>
              <pc2:cmMkLst xmlns:pc2="http://schemas.microsoft.com/office/powerpoint/2019/9/main/command">
                <pc:docMk/>
                <pc:sldMk cId="2938387818" sldId="257"/>
                <pc2:cmMk id="{9BDF12F3-0AE4-4928-9114-F5329EB3A990}"/>
              </pc2:cmMkLst>
            </pc226:cmChg>
          </p:ext>
        </pc:extLst>
      </pc:sldChg>
    </pc:docChg>
  </pc:docChgLst>
  <pc:docChgLst>
    <pc:chgData name="Jillian Eyer" userId="S::jillian.eyer@sd27.bc.ca::88d006ac-d1d7-4c68-be8d-3885e02940fa" providerId="AD" clId="Web-{2B2C3860-E48D-F05C-EA4A-24160846B194}"/>
    <pc:docChg chg="modSld">
      <pc:chgData name="Jillian Eyer" userId="S::jillian.eyer@sd27.bc.ca::88d006ac-d1d7-4c68-be8d-3885e02940fa" providerId="AD" clId="Web-{2B2C3860-E48D-F05C-EA4A-24160846B194}" dt="2023-11-30T17:34:15.195" v="538"/>
      <pc:docMkLst>
        <pc:docMk/>
      </pc:docMkLst>
      <pc:sldChg chg="modSp modCm">
        <pc:chgData name="Jillian Eyer" userId="S::jillian.eyer@sd27.bc.ca::88d006ac-d1d7-4c68-be8d-3885e02940fa" providerId="AD" clId="Web-{2B2C3860-E48D-F05C-EA4A-24160846B194}" dt="2023-11-30T17:21:46.872" v="6" actId="20577"/>
        <pc:sldMkLst>
          <pc:docMk/>
          <pc:sldMk cId="1160059220" sldId="256"/>
        </pc:sldMkLst>
        <pc:spChg chg="mod">
          <ac:chgData name="Jillian Eyer" userId="S::jillian.eyer@sd27.bc.ca::88d006ac-d1d7-4c68-be8d-3885e02940fa" providerId="AD" clId="Web-{2B2C3860-E48D-F05C-EA4A-24160846B194}" dt="2023-11-30T17:21:46.872" v="6" actId="20577"/>
          <ac:spMkLst>
            <pc:docMk/>
            <pc:sldMk cId="1160059220" sldId="256"/>
            <ac:spMk id="14" creationId="{F7C2486D-A7BD-0518-0E54-4836BEBF3040}"/>
          </ac:spMkLst>
        </pc:spChg>
        <pc:extLst>
          <p:ext xmlns:p="http://schemas.openxmlformats.org/presentationml/2006/main" uri="{D6D511B9-2390-475A-947B-AFAB55BFBCF1}">
            <pc226:cmChg xmlns:pc226="http://schemas.microsoft.com/office/powerpoint/2022/06/main/command" chg="">
              <pc226:chgData name="Jillian Eyer" userId="S::jillian.eyer@sd27.bc.ca::88d006ac-d1d7-4c68-be8d-3885e02940fa" providerId="AD" clId="Web-{2B2C3860-E48D-F05C-EA4A-24160846B194}" dt="2023-11-30T17:21:14.387" v="0"/>
              <pc2:cmMkLst xmlns:pc2="http://schemas.microsoft.com/office/powerpoint/2019/9/main/command">
                <pc:docMk/>
                <pc:sldMk cId="1160059220" sldId="256"/>
                <pc2:cmMk id="{53F1F700-5D44-48D5-8933-BB3E38588E3C}"/>
              </pc2:cmMkLst>
              <pc226:cmRplyChg chg="add">
                <pc226:chgData name="Jillian Eyer" userId="S::jillian.eyer@sd27.bc.ca::88d006ac-d1d7-4c68-be8d-3885e02940fa" providerId="AD" clId="Web-{2B2C3860-E48D-F05C-EA4A-24160846B194}" dt="2023-11-30T17:21:14.387" v="0"/>
                <pc2:cmRplyMkLst xmlns:pc2="http://schemas.microsoft.com/office/powerpoint/2019/9/main/command">
                  <pc:docMk/>
                  <pc:sldMk cId="1160059220" sldId="256"/>
                  <pc2:cmMk id="{53F1F700-5D44-48D5-8933-BB3E38588E3C}"/>
                  <pc2:cmRplyMk id="{D605E1E8-4706-4972-953B-D8FD3985669D}"/>
                </pc2:cmRplyMkLst>
              </pc226:cmRplyChg>
            </pc226:cmChg>
          </p:ext>
        </pc:extLst>
      </pc:sldChg>
      <pc:sldChg chg="delSp modSp">
        <pc:chgData name="Jillian Eyer" userId="S::jillian.eyer@sd27.bc.ca::88d006ac-d1d7-4c68-be8d-3885e02940fa" providerId="AD" clId="Web-{2B2C3860-E48D-F05C-EA4A-24160846B194}" dt="2023-11-30T17:34:15.195" v="538"/>
        <pc:sldMkLst>
          <pc:docMk/>
          <pc:sldMk cId="2938387818" sldId="257"/>
        </pc:sldMkLst>
        <pc:spChg chg="del mod">
          <ac:chgData name="Jillian Eyer" userId="S::jillian.eyer@sd27.bc.ca::88d006ac-d1d7-4c68-be8d-3885e02940fa" providerId="AD" clId="Web-{2B2C3860-E48D-F05C-EA4A-24160846B194}" dt="2023-11-30T17:34:15.195" v="538"/>
          <ac:spMkLst>
            <pc:docMk/>
            <pc:sldMk cId="2938387818" sldId="257"/>
            <ac:spMk id="7" creationId="{FF974BC1-B591-C79B-8180-9637950EC1E5}"/>
          </ac:spMkLst>
        </pc:spChg>
        <pc:spChg chg="mod">
          <ac:chgData name="Jillian Eyer" userId="S::jillian.eyer@sd27.bc.ca::88d006ac-d1d7-4c68-be8d-3885e02940fa" providerId="AD" clId="Web-{2B2C3860-E48D-F05C-EA4A-24160846B194}" dt="2023-11-30T17:34:04.570" v="537" actId="20577"/>
          <ac:spMkLst>
            <pc:docMk/>
            <pc:sldMk cId="2938387818" sldId="257"/>
            <ac:spMk id="9" creationId="{9687B1C3-DD59-7ED6-A051-BEF6FC323234}"/>
          </ac:spMkLst>
        </pc:spChg>
        <pc:picChg chg="del mod">
          <ac:chgData name="Jillian Eyer" userId="S::jillian.eyer@sd27.bc.ca::88d006ac-d1d7-4c68-be8d-3885e02940fa" providerId="AD" clId="Web-{2B2C3860-E48D-F05C-EA4A-24160846B194}" dt="2023-11-30T17:33:12.616" v="530"/>
          <ac:picMkLst>
            <pc:docMk/>
            <pc:sldMk cId="2938387818" sldId="257"/>
            <ac:picMk id="6" creationId="{6630CAA0-967B-EE7C-8F0C-A8873A8BCF75}"/>
          </ac:picMkLst>
        </pc:picChg>
      </pc:sldChg>
    </pc:docChg>
  </pc:docChgLst>
  <pc:docChgLst>
    <pc:chgData name="Jillian Eyer" userId="S::jillian.eyer@sd27.bc.ca::88d006ac-d1d7-4c68-be8d-3885e02940fa" providerId="AD" clId="Web-{A3BCBDB3-0F75-64C2-6A61-E15090B801E2}"/>
    <pc:docChg chg="modSld">
      <pc:chgData name="Jillian Eyer" userId="S::jillian.eyer@sd27.bc.ca::88d006ac-d1d7-4c68-be8d-3885e02940fa" providerId="AD" clId="Web-{A3BCBDB3-0F75-64C2-6A61-E15090B801E2}" dt="2023-11-27T18:07:05.561" v="4" actId="20577"/>
      <pc:docMkLst>
        <pc:docMk/>
      </pc:docMkLst>
      <pc:sldChg chg="modSp addCm">
        <pc:chgData name="Jillian Eyer" userId="S::jillian.eyer@sd27.bc.ca::88d006ac-d1d7-4c68-be8d-3885e02940fa" providerId="AD" clId="Web-{A3BCBDB3-0F75-64C2-6A61-E15090B801E2}" dt="2023-11-27T18:07:05.561" v="4" actId="20577"/>
        <pc:sldMkLst>
          <pc:docMk/>
          <pc:sldMk cId="1160059220" sldId="256"/>
        </pc:sldMkLst>
        <pc:spChg chg="mod">
          <ac:chgData name="Jillian Eyer" userId="S::jillian.eyer@sd27.bc.ca::88d006ac-d1d7-4c68-be8d-3885e02940fa" providerId="AD" clId="Web-{A3BCBDB3-0F75-64C2-6A61-E15090B801E2}" dt="2023-11-27T18:07:05.561" v="4" actId="20577"/>
          <ac:spMkLst>
            <pc:docMk/>
            <pc:sldMk cId="1160059220" sldId="256"/>
            <ac:spMk id="14" creationId="{F7C2486D-A7BD-0518-0E54-4836BEBF3040}"/>
          </ac:spMkLst>
        </pc:spChg>
      </pc:sldChg>
    </pc:docChg>
  </pc:docChgLst>
  <pc:docChgLst>
    <pc:chgData name="Jillian Eyer" userId="S::jillian.eyer@sd27.bc.ca::88d006ac-d1d7-4c68-be8d-3885e02940fa" providerId="AD" clId="Web-{D585D8B9-3F0B-AA52-53C6-EA8BF176FF90}"/>
    <pc:docChg chg="modSld">
      <pc:chgData name="Jillian Eyer" userId="S::jillian.eyer@sd27.bc.ca::88d006ac-d1d7-4c68-be8d-3885e02940fa" providerId="AD" clId="Web-{D585D8B9-3F0B-AA52-53C6-EA8BF176FF90}" dt="2023-11-21T23:09:19.932" v="1302" actId="20577"/>
      <pc:docMkLst>
        <pc:docMk/>
      </pc:docMkLst>
      <pc:sldChg chg="modSp delCm">
        <pc:chgData name="Jillian Eyer" userId="S::jillian.eyer@sd27.bc.ca::88d006ac-d1d7-4c68-be8d-3885e02940fa" providerId="AD" clId="Web-{D585D8B9-3F0B-AA52-53C6-EA8BF176FF90}" dt="2023-11-21T23:06:46.507" v="931" actId="20577"/>
        <pc:sldMkLst>
          <pc:docMk/>
          <pc:sldMk cId="1160059220" sldId="256"/>
        </pc:sldMkLst>
        <pc:spChg chg="mod">
          <ac:chgData name="Jillian Eyer" userId="S::jillian.eyer@sd27.bc.ca::88d006ac-d1d7-4c68-be8d-3885e02940fa" providerId="AD" clId="Web-{D585D8B9-3F0B-AA52-53C6-EA8BF176FF90}" dt="2023-11-21T22:53:20.099" v="3" actId="20577"/>
          <ac:spMkLst>
            <pc:docMk/>
            <pc:sldMk cId="1160059220" sldId="256"/>
            <ac:spMk id="8" creationId="{66B41515-05F4-F46F-68C1-B38D5E1965BA}"/>
          </ac:spMkLst>
        </pc:spChg>
        <pc:spChg chg="mod">
          <ac:chgData name="Jillian Eyer" userId="S::jillian.eyer@sd27.bc.ca::88d006ac-d1d7-4c68-be8d-3885e02940fa" providerId="AD" clId="Web-{D585D8B9-3F0B-AA52-53C6-EA8BF176FF90}" dt="2023-11-21T23:06:46.507" v="931" actId="20577"/>
          <ac:spMkLst>
            <pc:docMk/>
            <pc:sldMk cId="1160059220" sldId="256"/>
            <ac:spMk id="14" creationId="{F7C2486D-A7BD-0518-0E54-4836BEBF3040}"/>
          </ac:spMkLst>
        </pc:spChg>
      </pc:sldChg>
      <pc:sldChg chg="modSp">
        <pc:chgData name="Jillian Eyer" userId="S::jillian.eyer@sd27.bc.ca::88d006ac-d1d7-4c68-be8d-3885e02940fa" providerId="AD" clId="Web-{D585D8B9-3F0B-AA52-53C6-EA8BF176FF90}" dt="2023-11-21T23:09:19.932" v="1302" actId="20577"/>
        <pc:sldMkLst>
          <pc:docMk/>
          <pc:sldMk cId="2938387818" sldId="257"/>
        </pc:sldMkLst>
        <pc:spChg chg="mod">
          <ac:chgData name="Jillian Eyer" userId="S::jillian.eyer@sd27.bc.ca::88d006ac-d1d7-4c68-be8d-3885e02940fa" providerId="AD" clId="Web-{D585D8B9-3F0B-AA52-53C6-EA8BF176FF90}" dt="2023-11-21T23:09:19.932" v="1302" actId="20577"/>
          <ac:spMkLst>
            <pc:docMk/>
            <pc:sldMk cId="2938387818" sldId="257"/>
            <ac:spMk id="9" creationId="{9687B1C3-DD59-7ED6-A051-BEF6FC323234}"/>
          </ac:spMkLst>
        </pc:spChg>
      </pc:sldChg>
    </pc:docChg>
  </pc:docChgLst>
  <pc:docChgLst>
    <pc:chgData clId="Web-{473F8F11-D1F6-49AF-B0B4-70DFB2C3B0F7}"/>
    <pc:docChg chg="">
      <pc:chgData name="" userId="" providerId="" clId="Web-{473F8F11-D1F6-49AF-B0B4-70DFB2C3B0F7}" dt="2023-11-29T20:42:08.292" v="0"/>
      <pc:docMkLst>
        <pc:docMk/>
      </pc:docMkLst>
      <pc:sldChg chg="modCm">
        <pc:chgData name="" userId="" providerId="" clId="Web-{473F8F11-D1F6-49AF-B0B4-70DFB2C3B0F7}" dt="2023-11-29T20:42:08.292" v="0"/>
        <pc:sldMkLst>
          <pc:docMk/>
          <pc:sldMk cId="1160059220" sldId="256"/>
        </pc:sldMkLst>
        <pc:extLst>
          <p:ext xmlns:p="http://schemas.openxmlformats.org/presentationml/2006/main" uri="{D6D511B9-2390-475A-947B-AFAB55BFBCF1}">
            <pc226:cmChg xmlns:pc226="http://schemas.microsoft.com/office/powerpoint/2022/06/main/command" chg="">
              <pc226:chgData name="" userId="" providerId="" clId="Web-{473F8F11-D1F6-49AF-B0B4-70DFB2C3B0F7}" dt="2023-11-29T20:42:08.292" v="0"/>
              <pc2:cmMkLst xmlns:pc2="http://schemas.microsoft.com/office/powerpoint/2019/9/main/command">
                <pc:docMk/>
                <pc:sldMk cId="1160059220" sldId="256"/>
                <pc2:cmMk id="{53F1F700-5D44-48D5-8933-BB3E38588E3C}"/>
              </pc2:cmMkLst>
              <pc226:cmRplyChg chg="add">
                <pc226:chgData name="" userId="" providerId="" clId="Web-{473F8F11-D1F6-49AF-B0B4-70DFB2C3B0F7}" dt="2023-11-29T20:42:08.292" v="0"/>
                <pc2:cmRplyMkLst xmlns:pc2="http://schemas.microsoft.com/office/powerpoint/2019/9/main/command">
                  <pc:docMk/>
                  <pc:sldMk cId="1160059220" sldId="256"/>
                  <pc2:cmMk id="{53F1F700-5D44-48D5-8933-BB3E38588E3C}"/>
                  <pc2:cmRplyMk id="{ABCFED3D-3E4A-4F17-B61B-EB6BECC17EC0}"/>
                </pc2:cmRplyMkLst>
              </pc226:cmRplyChg>
            </pc226:cmChg>
          </p:ext>
        </pc:extLst>
      </pc:sldChg>
    </pc:docChg>
  </pc:docChgLst>
  <pc:docChgLst>
    <pc:chgData name="Jillian Eyer" userId="S::jillian.eyer@sd27.bc.ca::88d006ac-d1d7-4c68-be8d-3885e02940fa" providerId="AD" clId="Web-{CDE3137E-8ECC-367F-F3A4-04A79A1CB495}"/>
    <pc:docChg chg="modSld">
      <pc:chgData name="Jillian Eyer" userId="S::jillian.eyer@sd27.bc.ca::88d006ac-d1d7-4c68-be8d-3885e02940fa" providerId="AD" clId="Web-{CDE3137E-8ECC-367F-F3A4-04A79A1CB495}" dt="2023-11-30T20:31:11.330" v="13"/>
      <pc:docMkLst>
        <pc:docMk/>
      </pc:docMkLst>
      <pc:sldChg chg="addSp modSp">
        <pc:chgData name="Jillian Eyer" userId="S::jillian.eyer@sd27.bc.ca::88d006ac-d1d7-4c68-be8d-3885e02940fa" providerId="AD" clId="Web-{CDE3137E-8ECC-367F-F3A4-04A79A1CB495}" dt="2023-11-30T20:31:11.330" v="13"/>
        <pc:sldMkLst>
          <pc:docMk/>
          <pc:sldMk cId="2938387818" sldId="257"/>
        </pc:sldMkLst>
        <pc:picChg chg="add mod modCrop">
          <ac:chgData name="Jillian Eyer" userId="S::jillian.eyer@sd27.bc.ca::88d006ac-d1d7-4c68-be8d-3885e02940fa" providerId="AD" clId="Web-{CDE3137E-8ECC-367F-F3A4-04A79A1CB495}" dt="2023-11-30T20:31:11.330" v="13"/>
          <ac:picMkLst>
            <pc:docMk/>
            <pc:sldMk cId="2938387818" sldId="257"/>
            <ac:picMk id="4" creationId="{1F0ADFAA-5348-5AC8-1345-DA59B23D10A2}"/>
          </ac:picMkLst>
        </pc:picChg>
      </pc:sldChg>
    </pc:docChg>
  </pc:docChgLst>
  <pc:docChgLst>
    <pc:chgData name="Guest User" userId="S::urn:spo:anon#83e2c923b3787b98b193fc3fe947567b662d506386337e467df330ecb31fb19c::" providerId="AD" clId="Web-{1F1F6F80-A9E0-5B2E-A313-2BA971C6A7C4}"/>
    <pc:docChg chg="mod">
      <pc:chgData name="Guest User" userId="S::urn:spo:anon#83e2c923b3787b98b193fc3fe947567b662d506386337e467df330ecb31fb19c::" providerId="AD" clId="Web-{1F1F6F80-A9E0-5B2E-A313-2BA971C6A7C4}" dt="2023-11-29T20:39:50.709" v="3"/>
      <pc:docMkLst>
        <pc:docMk/>
      </pc:docMkLst>
      <pc:sldChg chg="modCm">
        <pc:chgData name="Guest User" userId="S::urn:spo:anon#83e2c923b3787b98b193fc3fe947567b662d506386337e467df330ecb31fb19c::" providerId="AD" clId="Web-{1F1F6F80-A9E0-5B2E-A313-2BA971C6A7C4}" dt="2023-11-29T20:36:15.065" v="1"/>
        <pc:sldMkLst>
          <pc:docMk/>
          <pc:sldMk cId="1160059220" sldId="256"/>
        </pc:sldMkLst>
        <pc:extLst>
          <p:ext xmlns:p="http://schemas.openxmlformats.org/presentationml/2006/main" uri="{D6D511B9-2390-475A-947B-AFAB55BFBCF1}">
            <pc226:cmChg xmlns:pc226="http://schemas.microsoft.com/office/powerpoint/2022/06/main/command" chg="">
              <pc226:chgData name="Guest User" userId="S::urn:spo:anon#83e2c923b3787b98b193fc3fe947567b662d506386337e467df330ecb31fb19c::" providerId="AD" clId="Web-{1F1F6F80-A9E0-5B2E-A313-2BA971C6A7C4}" dt="2023-11-29T20:36:15.065" v="1"/>
              <pc2:cmMkLst xmlns:pc2="http://schemas.microsoft.com/office/powerpoint/2019/9/main/command">
                <pc:docMk/>
                <pc:sldMk cId="1160059220" sldId="256"/>
                <pc2:cmMk id="{53F1F700-5D44-48D5-8933-BB3E38588E3C}"/>
              </pc2:cmMkLst>
              <pc226:cmRplyChg chg="add">
                <pc226:chgData name="Guest User" userId="S::urn:spo:anon#83e2c923b3787b98b193fc3fe947567b662d506386337e467df330ecb31fb19c::" providerId="AD" clId="Web-{1F1F6F80-A9E0-5B2E-A313-2BA971C6A7C4}" dt="2023-11-29T20:36:15.065" v="1"/>
                <pc2:cmRplyMkLst xmlns:pc2="http://schemas.microsoft.com/office/powerpoint/2019/9/main/command">
                  <pc:docMk/>
                  <pc:sldMk cId="1160059220" sldId="256"/>
                  <pc2:cmMk id="{53F1F700-5D44-48D5-8933-BB3E38588E3C}"/>
                  <pc2:cmRplyMk id="{09D666A6-7599-417B-BDF0-6B202C1817A3}"/>
                </pc2:cmRplyMkLst>
              </pc226:cmRplyChg>
            </pc226:cmChg>
          </p:ext>
        </pc:extLst>
      </pc:sldChg>
      <pc:sldChg chg="modCm">
        <pc:chgData name="Guest User" userId="S::urn:spo:anon#83e2c923b3787b98b193fc3fe947567b662d506386337e467df330ecb31fb19c::" providerId="AD" clId="Web-{1F1F6F80-A9E0-5B2E-A313-2BA971C6A7C4}" dt="2023-11-29T20:39:50.709" v="3"/>
        <pc:sldMkLst>
          <pc:docMk/>
          <pc:sldMk cId="2938387818" sldId="257"/>
        </pc:sldMkLst>
        <pc:extLst>
          <p:ext xmlns:p="http://schemas.openxmlformats.org/presentationml/2006/main" uri="{D6D511B9-2390-475A-947B-AFAB55BFBCF1}">
            <pc226:cmChg xmlns:pc226="http://schemas.microsoft.com/office/powerpoint/2022/06/main/command" chg="">
              <pc226:chgData name="Guest User" userId="S::urn:spo:anon#83e2c923b3787b98b193fc3fe947567b662d506386337e467df330ecb31fb19c::" providerId="AD" clId="Web-{1F1F6F80-A9E0-5B2E-A313-2BA971C6A7C4}" dt="2023-11-29T20:39:50.709" v="3"/>
              <pc2:cmMkLst xmlns:pc2="http://schemas.microsoft.com/office/powerpoint/2019/9/main/command">
                <pc:docMk/>
                <pc:sldMk cId="2938387818" sldId="257"/>
                <pc2:cmMk id="{A77C480C-B9AC-478A-9F58-6AF669AABB51}"/>
              </pc2:cmMkLst>
              <pc226:cmRplyChg chg="add">
                <pc226:chgData name="Guest User" userId="S::urn:spo:anon#83e2c923b3787b98b193fc3fe947567b662d506386337e467df330ecb31fb19c::" providerId="AD" clId="Web-{1F1F6F80-A9E0-5B2E-A313-2BA971C6A7C4}" dt="2023-11-29T20:39:50.709" v="3"/>
                <pc2:cmRplyMkLst xmlns:pc2="http://schemas.microsoft.com/office/powerpoint/2019/9/main/command">
                  <pc:docMk/>
                  <pc:sldMk cId="2938387818" sldId="257"/>
                  <pc2:cmMk id="{A77C480C-B9AC-478A-9F58-6AF669AABB51}"/>
                  <pc2:cmRplyMk id="{FD8E97F2-4940-4F19-9959-55A201B833F4}"/>
                </pc2:cmRplyMkLst>
              </pc226:cmRplyChg>
            </pc226:cmChg>
            <pc226:cmChg xmlns:pc226="http://schemas.microsoft.com/office/powerpoint/2022/06/main/command" chg="">
              <pc226:chgData name="Guest User" userId="S::urn:spo:anon#83e2c923b3787b98b193fc3fe947567b662d506386337e467df330ecb31fb19c::" providerId="AD" clId="Web-{1F1F6F80-A9E0-5B2E-A313-2BA971C6A7C4}" dt="2023-11-29T20:39:24.537" v="2"/>
              <pc2:cmMkLst xmlns:pc2="http://schemas.microsoft.com/office/powerpoint/2019/9/main/command">
                <pc:docMk/>
                <pc:sldMk cId="2938387818" sldId="257"/>
                <pc2:cmMk id="{9BDF12F3-0AE4-4928-9114-F5329EB3A990}"/>
              </pc2:cmMkLst>
              <pc226:cmRplyChg chg="add">
                <pc226:chgData name="Guest User" userId="S::urn:spo:anon#83e2c923b3787b98b193fc3fe947567b662d506386337e467df330ecb31fb19c::" providerId="AD" clId="Web-{1F1F6F80-A9E0-5B2E-A313-2BA971C6A7C4}" dt="2023-11-29T20:39:24.537" v="2"/>
                <pc2:cmRplyMkLst xmlns:pc2="http://schemas.microsoft.com/office/powerpoint/2019/9/main/command">
                  <pc:docMk/>
                  <pc:sldMk cId="2938387818" sldId="257"/>
                  <pc2:cmMk id="{9BDF12F3-0AE4-4928-9114-F5329EB3A990}"/>
                  <pc2:cmRplyMk id="{889632C8-47EE-4DCB-80B6-28175D60532D}"/>
                </pc2:cmRplyMkLst>
              </pc226:cmRplyChg>
            </pc226:cmChg>
          </p:ext>
        </pc:extLst>
      </pc:sldChg>
    </pc:docChg>
  </pc:docChgLst>
  <pc:docChgLst>
    <pc:chgData name="Jillian Eyer" userId="88d006ac-d1d7-4c68-be8d-3885e02940fa" providerId="ADAL" clId="{34003A48-244F-4931-A8DC-D3B5D434BEC1}"/>
    <pc:docChg chg="undo custSel modSld">
      <pc:chgData name="Jillian Eyer" userId="88d006ac-d1d7-4c68-be8d-3885e02940fa" providerId="ADAL" clId="{34003A48-244F-4931-A8DC-D3B5D434BEC1}" dt="2023-11-27T18:18:34.788" v="584" actId="478"/>
      <pc:docMkLst>
        <pc:docMk/>
      </pc:docMkLst>
      <pc:sldChg chg="addSp modSp mod">
        <pc:chgData name="Jillian Eyer" userId="88d006ac-d1d7-4c68-be8d-3885e02940fa" providerId="ADAL" clId="{34003A48-244F-4931-A8DC-D3B5D434BEC1}" dt="2023-11-27T18:14:19.781" v="550" actId="2085"/>
        <pc:sldMkLst>
          <pc:docMk/>
          <pc:sldMk cId="1160059220" sldId="256"/>
        </pc:sldMkLst>
        <pc:spChg chg="add mod">
          <ac:chgData name="Jillian Eyer" userId="88d006ac-d1d7-4c68-be8d-3885e02940fa" providerId="ADAL" clId="{34003A48-244F-4931-A8DC-D3B5D434BEC1}" dt="2023-11-27T18:11:53.899" v="454" actId="122"/>
          <ac:spMkLst>
            <pc:docMk/>
            <pc:sldMk cId="1160059220" sldId="256"/>
            <ac:spMk id="2" creationId="{8DE24BD4-CCF0-2666-3FC9-A286BD218684}"/>
          </ac:spMkLst>
        </pc:spChg>
        <pc:spChg chg="mod">
          <ac:chgData name="Jillian Eyer" userId="88d006ac-d1d7-4c68-be8d-3885e02940fa" providerId="ADAL" clId="{34003A48-244F-4931-A8DC-D3B5D434BEC1}" dt="2023-11-27T18:14:19.781" v="550" actId="2085"/>
          <ac:spMkLst>
            <pc:docMk/>
            <pc:sldMk cId="1160059220" sldId="256"/>
            <ac:spMk id="14" creationId="{F7C2486D-A7BD-0518-0E54-4836BEBF3040}"/>
          </ac:spMkLst>
        </pc:spChg>
      </pc:sldChg>
      <pc:sldChg chg="addSp delSp modSp mod">
        <pc:chgData name="Jillian Eyer" userId="88d006ac-d1d7-4c68-be8d-3885e02940fa" providerId="ADAL" clId="{34003A48-244F-4931-A8DC-D3B5D434BEC1}" dt="2023-11-27T18:18:34.788" v="584" actId="478"/>
        <pc:sldMkLst>
          <pc:docMk/>
          <pc:sldMk cId="2938387818" sldId="257"/>
        </pc:sldMkLst>
        <pc:spChg chg="add del mod">
          <ac:chgData name="Jillian Eyer" userId="88d006ac-d1d7-4c68-be8d-3885e02940fa" providerId="ADAL" clId="{34003A48-244F-4931-A8DC-D3B5D434BEC1}" dt="2023-11-27T18:16:02.766" v="560" actId="767"/>
          <ac:spMkLst>
            <pc:docMk/>
            <pc:sldMk cId="2938387818" sldId="257"/>
            <ac:spMk id="5" creationId="{3FF98295-A62E-D949-AB8C-A806ECABF914}"/>
          </ac:spMkLst>
        </pc:spChg>
        <pc:spChg chg="add mod">
          <ac:chgData name="Jillian Eyer" userId="88d006ac-d1d7-4c68-be8d-3885e02940fa" providerId="ADAL" clId="{34003A48-244F-4931-A8DC-D3B5D434BEC1}" dt="2023-11-27T18:18:24.499" v="583" actId="14100"/>
          <ac:spMkLst>
            <pc:docMk/>
            <pc:sldMk cId="2938387818" sldId="257"/>
            <ac:spMk id="7" creationId="{FF974BC1-B591-C79B-8180-9637950EC1E5}"/>
          </ac:spMkLst>
        </pc:spChg>
        <pc:spChg chg="mod">
          <ac:chgData name="Jillian Eyer" userId="88d006ac-d1d7-4c68-be8d-3885e02940fa" providerId="ADAL" clId="{34003A48-244F-4931-A8DC-D3B5D434BEC1}" dt="2023-11-27T18:17:07.910" v="574" actId="21"/>
          <ac:spMkLst>
            <pc:docMk/>
            <pc:sldMk cId="2938387818" sldId="257"/>
            <ac:spMk id="9" creationId="{9687B1C3-DD59-7ED6-A051-BEF6FC323234}"/>
          </ac:spMkLst>
        </pc:spChg>
        <pc:picChg chg="add del mod">
          <ac:chgData name="Jillian Eyer" userId="88d006ac-d1d7-4c68-be8d-3885e02940fa" providerId="ADAL" clId="{34003A48-244F-4931-A8DC-D3B5D434BEC1}" dt="2023-11-27T18:18:34.788" v="584" actId="478"/>
          <ac:picMkLst>
            <pc:docMk/>
            <pc:sldMk cId="2938387818" sldId="257"/>
            <ac:picMk id="4" creationId="{3611B536-ED26-C703-A850-CB848BBB885A}"/>
          </ac:picMkLst>
        </pc:picChg>
        <pc:picChg chg="add mod">
          <ac:chgData name="Jillian Eyer" userId="88d006ac-d1d7-4c68-be8d-3885e02940fa" providerId="ADAL" clId="{34003A48-244F-4931-A8DC-D3B5D434BEC1}" dt="2023-11-27T18:16:55.481" v="573" actId="1076"/>
          <ac:picMkLst>
            <pc:docMk/>
            <pc:sldMk cId="2938387818" sldId="257"/>
            <ac:picMk id="6" creationId="{6630CAA0-967B-EE7C-8F0C-A8873A8BCF75}"/>
          </ac:picMkLst>
        </pc:picChg>
      </pc:sldChg>
    </pc:docChg>
  </pc:docChgLst>
</pc:chgInfo>
</file>

<file path=ppt/comments/modernComment_100_45251954.xml><?xml version="1.0" encoding="utf-8"?>
<p188:cmLst xmlns:a="http://schemas.openxmlformats.org/drawingml/2006/main" xmlns:r="http://schemas.openxmlformats.org/officeDocument/2006/relationships" xmlns:p188="http://schemas.microsoft.com/office/powerpoint/2018/8/main">
  <p188:cm id="{53F1F700-5D44-48D5-8933-BB3E38588E3C}" authorId="{CC231A9B-81F5-2604-51B1-B0A961C53F3B}" created="2023-11-27T18:02:24.011">
    <pc:sldMkLst xmlns:pc="http://schemas.microsoft.com/office/powerpoint/2013/main/command">
      <pc:docMk/>
      <pc:sldMk cId="1160059220" sldId="256"/>
    </pc:sldMkLst>
    <p188:replyLst>
      <p188:reply id="{09D666A6-7599-417B-BDF0-6B202C1817A3}" authorId="{C740A1E3-5F3E-C27C-024E-348035B0D15A}" created="2023-11-29T20:36:15.065">
        <p188:txBody>
          <a:bodyPr/>
          <a:lstStyle/>
          <a:p>
            <a:r>
              <a:rPr lang="en-US"/>
              <a:t>The district has asked that Wednesday, December 13 be the last day to have report cards available and distributed.</a:t>
            </a:r>
          </a:p>
        </p188:txBody>
      </p188:reply>
      <p188:reply id="{ABCFED3D-3E4A-4F17-B61B-EB6BECC17EC0}" authorId="{CC231A9B-81F5-2604-51B1-B0A961C53F3B}" created="2023-11-29T20:42:08.292">
        <p188:txBody>
          <a:bodyPr/>
          <a:lstStyle/>
          <a:p>
            <a:r>
              <a:rPr lang="en-US"/>
              <a:t>I was not made aware of this until now.  Not sure who 'guest contributor' is?</a:t>
            </a:r>
          </a:p>
        </p188:txBody>
      </p188:reply>
      <p188:reply id="{D605E1E8-4706-4972-953B-D8FD3985669D}" authorId="{CC231A9B-81F5-2604-51B1-B0A961C53F3B}" created="2023-11-30T17:21:14.387">
        <p188:txBody>
          <a:bodyPr/>
          <a:lstStyle/>
          <a:p>
            <a:r>
              <a:rPr lang="en-US"/>
              <a:t>oh lol, hi Mark.  it's weird you showed up as a 'guest'</a:t>
            </a:r>
          </a:p>
        </p188:txBody>
      </p188:reply>
    </p188:replyLst>
    <p188:txBody>
      <a:bodyPr/>
      <a:lstStyle/>
      <a:p>
        <a:r>
          <a:rPr lang="en-US"/>
          <a:t>I've highlighted areas I'm unsure of--are you good with Dec. 18th being the release date for report cards?</a:t>
        </a:r>
      </a:p>
    </p188:txBody>
  </p188:cm>
</p188:cmLst>
</file>

<file path=ppt/comments/modernComment_101_AF243D6A.xml><?xml version="1.0" encoding="utf-8"?>
<p188:cmLst xmlns:a="http://schemas.openxmlformats.org/drawingml/2006/main" xmlns:r="http://schemas.openxmlformats.org/officeDocument/2006/relationships" xmlns:p188="http://schemas.microsoft.com/office/powerpoint/2018/8/main">
  <p188:cm id="{A77C480C-B9AC-478A-9F58-6AF669AABB51}" authorId="{CC231A9B-81F5-2604-51B1-B0A961C53F3B}" created="2023-11-27T18:20:05.327">
    <ac:deMkLst xmlns:ac="http://schemas.microsoft.com/office/drawing/2013/main/command">
      <pc:docMk xmlns:pc="http://schemas.microsoft.com/office/powerpoint/2013/main/command"/>
      <pc:sldMk xmlns:pc="http://schemas.microsoft.com/office/powerpoint/2013/main/command" cId="2938387818" sldId="257"/>
      <ac:spMk id="9" creationId="{9687B1C3-DD59-7ED6-A051-BEF6FC323234}"/>
    </ac:deMkLst>
    <p188:replyLst>
      <p188:reply id="{FD8E97F2-4940-4F19-9959-55A201B833F4}" authorId="{C740A1E3-5F3E-C27C-024E-348035B0D15A}" created="2023-11-29T20:39:50.709">
        <p188:txBody>
          <a:bodyPr/>
          <a:lstStyle/>
          <a:p>
            <a:r>
              <a:rPr lang="en-US"/>
              <a:t>Yes, it sounds like we are good to go</a:t>
            </a:r>
          </a:p>
        </p188:txBody>
      </p188:reply>
    </p188:replyLst>
    <p188:txBody>
      <a:bodyPr/>
      <a:lstStyle/>
      <a:p>
        <a:r>
          <a:rPr lang="en-US"/>
          <a:t>Will find out later today what date and times the Christmas party will be on and adjust accordingly</a:t>
        </a:r>
      </a:p>
    </p188:txBody>
  </p188:cm>
  <p188:cm id="{9BDF12F3-0AE4-4928-9114-F5329EB3A990}" authorId="{CC231A9B-81F5-2604-51B1-B0A961C53F3B}" created="2023-11-27T18:20:59.265">
    <pc:sldMkLst xmlns:pc="http://schemas.microsoft.com/office/powerpoint/2013/main/command">
      <pc:docMk/>
      <pc:sldMk cId="2938387818" sldId="257"/>
    </pc:sldMkLst>
    <p188:replyLst>
      <p188:reply id="{889632C8-47EE-4DCB-80B6-28175D60532D}" authorId="{C740A1E3-5F3E-C27C-024E-348035B0D15A}" created="2023-11-29T20:39:24.537">
        <p188:txBody>
          <a:bodyPr/>
          <a:lstStyle/>
          <a:p>
            <a:r>
              <a:rPr lang="en-US"/>
              <a:t>I have sent you an email which contains a string. but basically it confirms that the pool is now prepared to have GROW students come by to use the pool for free between 9-3 on weekdays</a:t>
            </a:r>
          </a:p>
        </p188:txBody>
      </p188:reply>
    </p188:replyLst>
    <p188:txBody>
      <a:bodyPr/>
      <a:lstStyle/>
      <a:p>
        <a:r>
          <a:rPr lang="en-US"/>
          <a:t>If we know what is going on with the pool in WL, would be good to pass on the info here.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5217C-9A41-45AE-8DED-462F580AA60F}" type="datetimeFigureOut">
              <a:rPr lang="en-CA" smtClean="0"/>
              <a:t>2023-11-30</a:t>
            </a:fld>
            <a:endParaRPr lang="en-CA"/>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63BCB7-85DE-46E5-8C48-F4AEEBE797EC}" type="slidenum">
              <a:rPr lang="en-CA" smtClean="0"/>
              <a:t>‹#›</a:t>
            </a:fld>
            <a:endParaRPr lang="en-CA"/>
          </a:p>
        </p:txBody>
      </p:sp>
    </p:spTree>
    <p:extLst>
      <p:ext uri="{BB962C8B-B14F-4D97-AF65-F5344CB8AC3E}">
        <p14:creationId xmlns:p14="http://schemas.microsoft.com/office/powerpoint/2010/main" val="341601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B9D7C28-DBDA-432F-88ED-FB914AB5028F}"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709B0-6465-45CC-B891-76ED4F3DA5B3}" type="slidenum">
              <a:rPr lang="en-US" smtClean="0"/>
              <a:t>‹#›</a:t>
            </a:fld>
            <a:endParaRPr lang="en-US"/>
          </a:p>
        </p:txBody>
      </p:sp>
    </p:spTree>
    <p:extLst>
      <p:ext uri="{BB962C8B-B14F-4D97-AF65-F5344CB8AC3E}">
        <p14:creationId xmlns:p14="http://schemas.microsoft.com/office/powerpoint/2010/main" val="305109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9D7C28-DBDA-432F-88ED-FB914AB5028F}"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709B0-6465-45CC-B891-76ED4F3DA5B3}" type="slidenum">
              <a:rPr lang="en-US" smtClean="0"/>
              <a:t>‹#›</a:t>
            </a:fld>
            <a:endParaRPr lang="en-US"/>
          </a:p>
        </p:txBody>
      </p:sp>
    </p:spTree>
    <p:extLst>
      <p:ext uri="{BB962C8B-B14F-4D97-AF65-F5344CB8AC3E}">
        <p14:creationId xmlns:p14="http://schemas.microsoft.com/office/powerpoint/2010/main" val="1673390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9D7C28-DBDA-432F-88ED-FB914AB5028F}"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709B0-6465-45CC-B891-76ED4F3DA5B3}" type="slidenum">
              <a:rPr lang="en-US" smtClean="0"/>
              <a:t>‹#›</a:t>
            </a:fld>
            <a:endParaRPr lang="en-US"/>
          </a:p>
        </p:txBody>
      </p:sp>
    </p:spTree>
    <p:extLst>
      <p:ext uri="{BB962C8B-B14F-4D97-AF65-F5344CB8AC3E}">
        <p14:creationId xmlns:p14="http://schemas.microsoft.com/office/powerpoint/2010/main" val="3010173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9D7C28-DBDA-432F-88ED-FB914AB5028F}"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709B0-6465-45CC-B891-76ED4F3DA5B3}" type="slidenum">
              <a:rPr lang="en-US" smtClean="0"/>
              <a:t>‹#›</a:t>
            </a:fld>
            <a:endParaRPr lang="en-US"/>
          </a:p>
        </p:txBody>
      </p:sp>
    </p:spTree>
    <p:extLst>
      <p:ext uri="{BB962C8B-B14F-4D97-AF65-F5344CB8AC3E}">
        <p14:creationId xmlns:p14="http://schemas.microsoft.com/office/powerpoint/2010/main" val="125525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D7C28-DBDA-432F-88ED-FB914AB5028F}"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709B0-6465-45CC-B891-76ED4F3DA5B3}" type="slidenum">
              <a:rPr lang="en-US" smtClean="0"/>
              <a:t>‹#›</a:t>
            </a:fld>
            <a:endParaRPr lang="en-US"/>
          </a:p>
        </p:txBody>
      </p:sp>
    </p:spTree>
    <p:extLst>
      <p:ext uri="{BB962C8B-B14F-4D97-AF65-F5344CB8AC3E}">
        <p14:creationId xmlns:p14="http://schemas.microsoft.com/office/powerpoint/2010/main" val="60660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9D7C28-DBDA-432F-88ED-FB914AB5028F}"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709B0-6465-45CC-B891-76ED4F3DA5B3}" type="slidenum">
              <a:rPr lang="en-US" smtClean="0"/>
              <a:t>‹#›</a:t>
            </a:fld>
            <a:endParaRPr lang="en-US"/>
          </a:p>
        </p:txBody>
      </p:sp>
    </p:spTree>
    <p:extLst>
      <p:ext uri="{BB962C8B-B14F-4D97-AF65-F5344CB8AC3E}">
        <p14:creationId xmlns:p14="http://schemas.microsoft.com/office/powerpoint/2010/main" val="3950504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9D7C28-DBDA-432F-88ED-FB914AB5028F}" type="datetimeFigureOut">
              <a:rPr lang="en-US" smtClean="0"/>
              <a:t>11/30/2023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3709B0-6465-45CC-B891-76ED4F3DA5B3}" type="slidenum">
              <a:rPr lang="en-US" smtClean="0"/>
              <a:t>‹#›</a:t>
            </a:fld>
            <a:endParaRPr lang="en-US"/>
          </a:p>
        </p:txBody>
      </p:sp>
    </p:spTree>
    <p:extLst>
      <p:ext uri="{BB962C8B-B14F-4D97-AF65-F5344CB8AC3E}">
        <p14:creationId xmlns:p14="http://schemas.microsoft.com/office/powerpoint/2010/main" val="2939108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9D7C28-DBDA-432F-88ED-FB914AB5028F}" type="datetimeFigureOut">
              <a:rPr lang="en-US" smtClean="0"/>
              <a:t>11/30/2023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3709B0-6465-45CC-B891-76ED4F3DA5B3}" type="slidenum">
              <a:rPr lang="en-US" smtClean="0"/>
              <a:t>‹#›</a:t>
            </a:fld>
            <a:endParaRPr lang="en-US"/>
          </a:p>
        </p:txBody>
      </p:sp>
    </p:spTree>
    <p:extLst>
      <p:ext uri="{BB962C8B-B14F-4D97-AF65-F5344CB8AC3E}">
        <p14:creationId xmlns:p14="http://schemas.microsoft.com/office/powerpoint/2010/main" val="371463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D7C28-DBDA-432F-88ED-FB914AB5028F}" type="datetimeFigureOut">
              <a:rPr lang="en-US" smtClean="0"/>
              <a:t>11/30/2023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3709B0-6465-45CC-B891-76ED4F3DA5B3}" type="slidenum">
              <a:rPr lang="en-US" smtClean="0"/>
              <a:t>‹#›</a:t>
            </a:fld>
            <a:endParaRPr lang="en-US"/>
          </a:p>
        </p:txBody>
      </p:sp>
    </p:spTree>
    <p:extLst>
      <p:ext uri="{BB962C8B-B14F-4D97-AF65-F5344CB8AC3E}">
        <p14:creationId xmlns:p14="http://schemas.microsoft.com/office/powerpoint/2010/main" val="1535373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B9D7C28-DBDA-432F-88ED-FB914AB5028F}"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709B0-6465-45CC-B891-76ED4F3DA5B3}" type="slidenum">
              <a:rPr lang="en-US" smtClean="0"/>
              <a:t>‹#›</a:t>
            </a:fld>
            <a:endParaRPr lang="en-US"/>
          </a:p>
        </p:txBody>
      </p:sp>
    </p:spTree>
    <p:extLst>
      <p:ext uri="{BB962C8B-B14F-4D97-AF65-F5344CB8AC3E}">
        <p14:creationId xmlns:p14="http://schemas.microsoft.com/office/powerpoint/2010/main" val="3307732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B9D7C28-DBDA-432F-88ED-FB914AB5028F}" type="datetimeFigureOut">
              <a:rPr lang="en-US" smtClean="0"/>
              <a:t>11/30/2023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709B0-6465-45CC-B891-76ED4F3DA5B3}" type="slidenum">
              <a:rPr lang="en-US" smtClean="0"/>
              <a:t>‹#›</a:t>
            </a:fld>
            <a:endParaRPr lang="en-US"/>
          </a:p>
        </p:txBody>
      </p:sp>
    </p:spTree>
    <p:extLst>
      <p:ext uri="{BB962C8B-B14F-4D97-AF65-F5344CB8AC3E}">
        <p14:creationId xmlns:p14="http://schemas.microsoft.com/office/powerpoint/2010/main" val="2975014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5FF9B">
            <a:alpha val="34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B9D7C28-DBDA-432F-88ED-FB914AB5028F}" type="datetimeFigureOut">
              <a:rPr lang="en-US" smtClean="0"/>
              <a:t>11/30/2023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D3709B0-6465-45CC-B891-76ED4F3DA5B3}" type="slidenum">
              <a:rPr lang="en-US" smtClean="0"/>
              <a:t>‹#›</a:t>
            </a:fld>
            <a:endParaRPr lang="en-US"/>
          </a:p>
        </p:txBody>
      </p:sp>
    </p:spTree>
    <p:extLst>
      <p:ext uri="{BB962C8B-B14F-4D97-AF65-F5344CB8AC3E}">
        <p14:creationId xmlns:p14="http://schemas.microsoft.com/office/powerpoint/2010/main" val="4079072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0_45251954.xml"/><Relationship Id="rId1" Type="http://schemas.openxmlformats.org/officeDocument/2006/relationships/slideLayout" Target="../slideLayouts/slideLayout1.xml"/><Relationship Id="rId5" Type="http://schemas.openxmlformats.org/officeDocument/2006/relationships/hyperlink" Target="http://www.sd27.bc.ca/grow" TargetMode="External"/><Relationship Id="rId4" Type="http://schemas.openxmlformats.org/officeDocument/2006/relationships/hyperlink" Target="mailto:mark.lewis@sd27.bc.c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8/10/relationships/comments" Target="../comments/modernComment_101_AF243D6A.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228F579-7D25-19C4-C61D-72E4711C75FE}"/>
              </a:ext>
            </a:extLst>
          </p:cNvPr>
          <p:cNvSpPr/>
          <p:nvPr/>
        </p:nvSpPr>
        <p:spPr>
          <a:xfrm>
            <a:off x="52388" y="57150"/>
            <a:ext cx="6743700" cy="9029700"/>
          </a:xfrm>
          <a:prstGeom prst="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979FF91-8879-0B03-3429-661A3E14AD99}"/>
              </a:ext>
            </a:extLst>
          </p:cNvPr>
          <p:cNvSpPr/>
          <p:nvPr/>
        </p:nvSpPr>
        <p:spPr>
          <a:xfrm>
            <a:off x="123825" y="133814"/>
            <a:ext cx="6600825" cy="8881599"/>
          </a:xfrm>
          <a:prstGeom prst="rect">
            <a:avLst/>
          </a:prstGeom>
          <a:noFill/>
          <a:ln w="19050">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ABD3EE8-A847-577F-2D39-E34381E8E98E}"/>
              </a:ext>
            </a:extLst>
          </p:cNvPr>
          <p:cNvPicPr>
            <a:picLocks noChangeAspect="1"/>
          </p:cNvPicPr>
          <p:nvPr/>
        </p:nvPicPr>
        <p:blipFill>
          <a:blip r:embed="rId3"/>
          <a:stretch>
            <a:fillRect/>
          </a:stretch>
        </p:blipFill>
        <p:spPr>
          <a:xfrm>
            <a:off x="133350" y="128585"/>
            <a:ext cx="3295650" cy="1291301"/>
          </a:xfrm>
          <a:prstGeom prst="rect">
            <a:avLst/>
          </a:prstGeom>
        </p:spPr>
      </p:pic>
      <p:graphicFrame>
        <p:nvGraphicFramePr>
          <p:cNvPr id="7" name="Table 7">
            <a:extLst>
              <a:ext uri="{FF2B5EF4-FFF2-40B4-BE49-F238E27FC236}">
                <a16:creationId xmlns:a16="http://schemas.microsoft.com/office/drawing/2014/main" id="{C9F23975-1B6C-C746-EF5A-FBE6588E5B62}"/>
              </a:ext>
            </a:extLst>
          </p:cNvPr>
          <p:cNvGraphicFramePr>
            <a:graphicFrameLocks noGrp="1"/>
          </p:cNvGraphicFramePr>
          <p:nvPr>
            <p:extLst>
              <p:ext uri="{D42A27DB-BD31-4B8C-83A1-F6EECF244321}">
                <p14:modId xmlns:p14="http://schemas.microsoft.com/office/powerpoint/2010/main" val="2380339691"/>
              </p:ext>
            </p:extLst>
          </p:nvPr>
        </p:nvGraphicFramePr>
        <p:xfrm>
          <a:off x="133350" y="128587"/>
          <a:ext cx="6591300" cy="1291300"/>
        </p:xfrm>
        <a:graphic>
          <a:graphicData uri="http://schemas.openxmlformats.org/drawingml/2006/table">
            <a:tbl>
              <a:tblPr firstRow="1" bandRow="1">
                <a:tableStyleId>{5C22544A-7EE6-4342-B048-85BDC9FD1C3A}</a:tableStyleId>
              </a:tblPr>
              <a:tblGrid>
                <a:gridCol w="3295650">
                  <a:extLst>
                    <a:ext uri="{9D8B030D-6E8A-4147-A177-3AD203B41FA5}">
                      <a16:colId xmlns:a16="http://schemas.microsoft.com/office/drawing/2014/main" val="3277456600"/>
                    </a:ext>
                  </a:extLst>
                </a:gridCol>
                <a:gridCol w="3295650">
                  <a:extLst>
                    <a:ext uri="{9D8B030D-6E8A-4147-A177-3AD203B41FA5}">
                      <a16:colId xmlns:a16="http://schemas.microsoft.com/office/drawing/2014/main" val="4234741116"/>
                    </a:ext>
                  </a:extLst>
                </a:gridCol>
              </a:tblGrid>
              <a:tr h="1291300">
                <a:tc>
                  <a:txBody>
                    <a:bodyPr/>
                    <a:lstStyle/>
                    <a:p>
                      <a:endParaRPr lang="en-US"/>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600" b="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Graduation Routes Other Ways</a:t>
                      </a:r>
                      <a:endParaRPr lang="en-US" sz="110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Principal:  Mark Lewis</a:t>
                      </a:r>
                    </a:p>
                    <a:p>
                      <a:pPr marL="0" marR="0" algn="ctr">
                        <a:lnSpc>
                          <a:spcPct val="107000"/>
                        </a:lnSpc>
                        <a:spcBef>
                          <a:spcPts val="0"/>
                        </a:spcBef>
                        <a:spcAft>
                          <a:spcPts val="0"/>
                        </a:spcAft>
                      </a:pPr>
                      <a:r>
                        <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mark.lewis@sd27.bc.ca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PH: (250) 396 – 7230</a:t>
                      </a:r>
                    </a:p>
                    <a:p>
                      <a:pPr marL="0" marR="0" algn="ctr">
                        <a:lnSpc>
                          <a:spcPct val="107000"/>
                        </a:lnSpc>
                        <a:spcBef>
                          <a:spcPts val="0"/>
                        </a:spcBef>
                        <a:spcAft>
                          <a:spcPts val="0"/>
                        </a:spcAft>
                      </a:pPr>
                      <a:r>
                        <a:rPr lang="en-US" sz="1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https://www.sd27.bc.ca/grow</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741320"/>
                  </a:ext>
                </a:extLst>
              </a:tr>
            </a:tbl>
          </a:graphicData>
        </a:graphic>
      </p:graphicFrame>
      <p:sp>
        <p:nvSpPr>
          <p:cNvPr id="8" name="TextBox 7">
            <a:extLst>
              <a:ext uri="{FF2B5EF4-FFF2-40B4-BE49-F238E27FC236}">
                <a16:creationId xmlns:a16="http://schemas.microsoft.com/office/drawing/2014/main" id="{66B41515-05F4-F46F-68C1-B38D5E1965BA}"/>
              </a:ext>
            </a:extLst>
          </p:cNvPr>
          <p:cNvSpPr txBox="1"/>
          <p:nvPr/>
        </p:nvSpPr>
        <p:spPr>
          <a:xfrm>
            <a:off x="256478" y="1596889"/>
            <a:ext cx="6322742" cy="477500"/>
          </a:xfrm>
          <a:prstGeom prst="snip2Diag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solidFill>
              <a:schemeClr val="tx1"/>
            </a:solidFill>
          </a:ln>
        </p:spPr>
        <p:txBody>
          <a:bodyPr wrap="square" lIns="91440" tIns="45720" rIns="91440" bIns="45720" rtlCol="0" anchor="t">
            <a:spAutoFit/>
          </a:bodyPr>
          <a:lstStyle/>
          <a:p>
            <a:pPr algn="ctr"/>
            <a:r>
              <a:rPr lang="en-US" sz="2000" b="1">
                <a:ln w="0"/>
                <a:effectLst>
                  <a:outerShdw blurRad="38100" dist="19050" dir="2700000" algn="tl" rotWithShape="0">
                    <a:schemeClr val="dk1">
                      <a:alpha val="40000"/>
                    </a:schemeClr>
                  </a:outerShdw>
                </a:effectLst>
              </a:rPr>
              <a:t>Newsletter – November 2023</a:t>
            </a:r>
          </a:p>
        </p:txBody>
      </p:sp>
      <p:sp>
        <p:nvSpPr>
          <p:cNvPr id="14" name="TextBox 13">
            <a:extLst>
              <a:ext uri="{FF2B5EF4-FFF2-40B4-BE49-F238E27FC236}">
                <a16:creationId xmlns:a16="http://schemas.microsoft.com/office/drawing/2014/main" id="{F7C2486D-A7BD-0518-0E54-4836BEBF3040}"/>
              </a:ext>
            </a:extLst>
          </p:cNvPr>
          <p:cNvSpPr txBox="1"/>
          <p:nvPr/>
        </p:nvSpPr>
        <p:spPr>
          <a:xfrm>
            <a:off x="133350" y="2117839"/>
            <a:ext cx="6591300" cy="6892347"/>
          </a:xfrm>
          <a:prstGeom prst="rect">
            <a:avLst/>
          </a:prstGeom>
          <a:noFill/>
          <a:ln>
            <a:noFill/>
          </a:ln>
        </p:spPr>
        <p:txBody>
          <a:bodyPr wrap="square" lIns="91440" tIns="45720" rIns="91440" bIns="45720" numCol="1" spcCol="274320" rtlCol="0" anchor="t">
            <a:noAutofit/>
          </a:bodyPr>
          <a:lstStyle/>
          <a:p>
            <a:r>
              <a:rPr lang="en-US" sz="1800" b="1" dirty="0"/>
              <a:t>Grow Office Hours</a:t>
            </a:r>
          </a:p>
          <a:p>
            <a:r>
              <a:rPr lang="en-US" sz="1400" u="sng" dirty="0"/>
              <a:t>Mon-Thurs:  8:00am – 3:00pm</a:t>
            </a:r>
            <a:endParaRPr lang="en-US" sz="1400" u="sng" dirty="0">
              <a:ea typeface="Calibri"/>
              <a:cs typeface="Calibri"/>
            </a:endParaRPr>
          </a:p>
          <a:p>
            <a:r>
              <a:rPr lang="en-US" sz="1400" u="sng" dirty="0"/>
              <a:t>Fri:  8:00 – 12:00</a:t>
            </a:r>
            <a:endParaRPr lang="en-US" sz="1400" u="sng" dirty="0">
              <a:ea typeface="Calibri"/>
              <a:cs typeface="Calibri"/>
            </a:endParaRPr>
          </a:p>
          <a:p>
            <a:endParaRPr lang="en-US" sz="800" b="1"/>
          </a:p>
          <a:p>
            <a:r>
              <a:rPr lang="en-US" sz="1600" b="1" dirty="0"/>
              <a:t>Report Cards</a:t>
            </a:r>
            <a:endParaRPr lang="en-US" sz="1600" b="1" dirty="0">
              <a:cs typeface="Calibri"/>
            </a:endParaRPr>
          </a:p>
          <a:p>
            <a:r>
              <a:rPr lang="en-US" sz="1400" dirty="0"/>
              <a:t>Report cards will be available on Dec. 13th and can be accessed through </a:t>
            </a:r>
            <a:r>
              <a:rPr lang="en-US" sz="1400" err="1"/>
              <a:t>MyEducation</a:t>
            </a:r>
            <a:r>
              <a:rPr lang="en-US" sz="1400" dirty="0"/>
              <a:t> BC .  Hard copies will be available at GROW and will be mailed to families before we close for Winter Break</a:t>
            </a:r>
            <a:endParaRPr lang="en-US" sz="1400">
              <a:ea typeface="Calibri"/>
              <a:cs typeface="Calibri"/>
            </a:endParaRPr>
          </a:p>
          <a:p>
            <a:endParaRPr lang="en-US" sz="800"/>
          </a:p>
          <a:p>
            <a:r>
              <a:rPr lang="en-US" sz="1600" b="1" dirty="0">
                <a:ea typeface="Calibri"/>
                <a:cs typeface="Calibri"/>
              </a:rPr>
              <a:t>Term Dates</a:t>
            </a:r>
            <a:endParaRPr lang="en-US" sz="1600" dirty="0"/>
          </a:p>
          <a:p>
            <a:r>
              <a:rPr lang="en-US" sz="1400" dirty="0">
                <a:ea typeface="Calibri"/>
                <a:cs typeface="Calibri"/>
              </a:rPr>
              <a:t>For those of you who are wondering about reporting periods, and when work has to be submitted by, here's a quick outline:</a:t>
            </a:r>
          </a:p>
          <a:p>
            <a:pPr marL="114300" indent="-114300">
              <a:buFont typeface="Arial"/>
              <a:buChar char="•"/>
            </a:pPr>
            <a:r>
              <a:rPr lang="en-US" sz="1400" dirty="0">
                <a:ea typeface="Calibri"/>
                <a:cs typeface="Calibri"/>
              </a:rPr>
              <a:t>Term 1 runs from September to December 1st</a:t>
            </a:r>
          </a:p>
          <a:p>
            <a:pPr marL="114300" indent="-114300">
              <a:buFont typeface="Arial"/>
              <a:buChar char="•"/>
            </a:pPr>
            <a:r>
              <a:rPr lang="en-US" sz="1400" dirty="0">
                <a:ea typeface="Calibri"/>
                <a:cs typeface="Calibri"/>
              </a:rPr>
              <a:t>Term 2 runs from December to March 1st</a:t>
            </a:r>
          </a:p>
          <a:p>
            <a:pPr marL="114300" indent="-114300">
              <a:buFont typeface="Arial"/>
              <a:buChar char="•"/>
            </a:pPr>
            <a:r>
              <a:rPr lang="en-US" sz="1400" dirty="0">
                <a:ea typeface="Calibri"/>
                <a:cs typeface="Calibri"/>
              </a:rPr>
              <a:t>Term 3 runs from March to the end of the first week in June.</a:t>
            </a:r>
          </a:p>
          <a:p>
            <a:r>
              <a:rPr lang="en-US" sz="1400" dirty="0">
                <a:ea typeface="Calibri"/>
                <a:cs typeface="Calibri"/>
              </a:rPr>
              <a:t>This gives us time to go through work samples and have reports ready.</a:t>
            </a:r>
          </a:p>
          <a:p>
            <a:endParaRPr lang="en-US" sz="800">
              <a:ea typeface="Calibri"/>
              <a:cs typeface="Calibri"/>
            </a:endParaRPr>
          </a:p>
          <a:p>
            <a:r>
              <a:rPr lang="en-US" sz="1600" b="1" dirty="0">
                <a:ea typeface="Calibri"/>
                <a:cs typeface="Calibri"/>
              </a:rPr>
              <a:t>Term 2 Resources</a:t>
            </a:r>
            <a:br>
              <a:rPr lang="en-US" sz="1400" b="1" dirty="0">
                <a:ea typeface="Calibri"/>
                <a:cs typeface="Calibri"/>
              </a:rPr>
            </a:br>
            <a:r>
              <a:rPr lang="en-US" sz="1400" dirty="0">
                <a:ea typeface="Calibri"/>
                <a:cs typeface="Calibri"/>
              </a:rPr>
              <a:t>Please take some time to carefully go through the curriculum document for Term 2 to make sure you have everything you need to get started.  Let Jillian know if you need any resources or are unsure about something so we can get you set up for success in Term 2.</a:t>
            </a:r>
          </a:p>
          <a:p>
            <a:endParaRPr lang="en-US" sz="800"/>
          </a:p>
          <a:p>
            <a:r>
              <a:rPr lang="en-US" sz="1600" b="1" dirty="0">
                <a:ea typeface="Calibri"/>
                <a:cs typeface="Calibri"/>
              </a:rPr>
              <a:t>Wild &amp; Immersive Field Trip</a:t>
            </a:r>
            <a:br>
              <a:rPr lang="en-US" sz="1400" b="1" dirty="0">
                <a:ea typeface="Calibri"/>
                <a:cs typeface="Calibri"/>
              </a:rPr>
            </a:br>
            <a:r>
              <a:rPr lang="en-US" sz="1400" dirty="0">
                <a:ea typeface="Calibri"/>
                <a:cs typeface="Calibri"/>
              </a:rPr>
              <a:t>Many GROW students attended the  Wild &amp; Immersive Field Trip on November 17th and had a lot of fun learning about predators and prey as well as building survival shelters!  A big thank you to the PAC for an amazing hot lunch and to Mark Gill at Wild &amp; Immersive for leading our students through some very engaging activities.    </a:t>
            </a:r>
          </a:p>
          <a:p>
            <a:endParaRPr lang="en-US" sz="800"/>
          </a:p>
          <a:p>
            <a:r>
              <a:rPr lang="en-US" sz="1600" b="1" dirty="0"/>
              <a:t>GROW Drop-In Days</a:t>
            </a:r>
            <a:br>
              <a:rPr lang="en-US" sz="1400" b="1" dirty="0"/>
            </a:br>
            <a:r>
              <a:rPr lang="en-US" sz="1400" dirty="0">
                <a:ea typeface="Calibri"/>
                <a:cs typeface="Calibri"/>
              </a:rPr>
              <a:t>Don't forget that Fridays are Drop-in days at GROW between 8:30-4:00.  On Fridays, you can come by the school without making an appointment and be sure that the GROW space will be available to you</a:t>
            </a:r>
            <a:endParaRPr lang="en-US" sz="1400" dirty="0">
              <a:solidFill>
                <a:srgbClr val="000000"/>
              </a:solidFill>
              <a:ea typeface="Calibri"/>
              <a:cs typeface="Calibri"/>
            </a:endParaRPr>
          </a:p>
          <a:p>
            <a:endParaRPr lang="en-US" sz="1400">
              <a:solidFill>
                <a:srgbClr val="FF0000"/>
              </a:solidFill>
              <a:ea typeface="Calibri"/>
              <a:cs typeface="Calibri"/>
            </a:endParaRPr>
          </a:p>
          <a:p>
            <a:endParaRPr lang="en-US" sz="1400" b="1">
              <a:ea typeface="Calibri"/>
              <a:cs typeface="Calibri"/>
            </a:endParaRPr>
          </a:p>
          <a:p>
            <a:endParaRPr lang="en-US" sz="1400"/>
          </a:p>
          <a:p>
            <a:endParaRPr lang="en-US" sz="1400"/>
          </a:p>
          <a:p>
            <a:endParaRPr lang="en-US" sz="1400"/>
          </a:p>
        </p:txBody>
      </p:sp>
      <p:sp>
        <p:nvSpPr>
          <p:cNvPr id="2" name="TextBox 1">
            <a:extLst>
              <a:ext uri="{FF2B5EF4-FFF2-40B4-BE49-F238E27FC236}">
                <a16:creationId xmlns:a16="http://schemas.microsoft.com/office/drawing/2014/main" id="{8DE24BD4-CCF0-2666-3FC9-A286BD218684}"/>
              </a:ext>
            </a:extLst>
          </p:cNvPr>
          <p:cNvSpPr txBox="1"/>
          <p:nvPr/>
        </p:nvSpPr>
        <p:spPr>
          <a:xfrm>
            <a:off x="2956956" y="2244436"/>
            <a:ext cx="3455719" cy="738664"/>
          </a:xfrm>
          <a:prstGeom prst="rect">
            <a:avLst/>
          </a:prstGeom>
          <a:noFill/>
          <a:ln>
            <a:solidFill>
              <a:schemeClr val="tx1"/>
            </a:solidFill>
            <a:prstDash val="lgDash"/>
          </a:ln>
        </p:spPr>
        <p:txBody>
          <a:bodyPr wrap="square" rtlCol="0">
            <a:spAutoFit/>
          </a:bodyPr>
          <a:lstStyle/>
          <a:p>
            <a:pPr algn="ctr"/>
            <a:r>
              <a:rPr lang="en-US" sz="1400"/>
              <a:t>Please ring the doorbell (left of the door by the parking lot) when you visit the school and sign in at the office</a:t>
            </a:r>
          </a:p>
        </p:txBody>
      </p:sp>
    </p:spTree>
    <p:extLst>
      <p:ext uri="{BB962C8B-B14F-4D97-AF65-F5344CB8AC3E}">
        <p14:creationId xmlns:p14="http://schemas.microsoft.com/office/powerpoint/2010/main" val="1160059220"/>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16F2FDF-DC30-6E92-064F-1E1B0FF45B8C}"/>
              </a:ext>
            </a:extLst>
          </p:cNvPr>
          <p:cNvPicPr>
            <a:picLocks noChangeAspect="1"/>
          </p:cNvPicPr>
          <p:nvPr/>
        </p:nvPicPr>
        <p:blipFill>
          <a:blip r:embed="rId3"/>
          <a:stretch>
            <a:fillRect/>
          </a:stretch>
        </p:blipFill>
        <p:spPr>
          <a:xfrm>
            <a:off x="42378" y="39231"/>
            <a:ext cx="6773243" cy="9065538"/>
          </a:xfrm>
          <a:prstGeom prst="rect">
            <a:avLst/>
          </a:prstGeom>
        </p:spPr>
      </p:pic>
      <p:pic>
        <p:nvPicPr>
          <p:cNvPr id="3" name="Picture 2">
            <a:extLst>
              <a:ext uri="{FF2B5EF4-FFF2-40B4-BE49-F238E27FC236}">
                <a16:creationId xmlns:a16="http://schemas.microsoft.com/office/drawing/2014/main" id="{16730091-0D76-12E1-DAEC-5DDA486CCDFB}"/>
              </a:ext>
            </a:extLst>
          </p:cNvPr>
          <p:cNvPicPr>
            <a:picLocks noChangeAspect="1"/>
          </p:cNvPicPr>
          <p:nvPr/>
        </p:nvPicPr>
        <p:blipFill>
          <a:blip r:embed="rId4"/>
          <a:stretch>
            <a:fillRect/>
          </a:stretch>
        </p:blipFill>
        <p:spPr>
          <a:xfrm>
            <a:off x="118585" y="121534"/>
            <a:ext cx="6620830" cy="8900931"/>
          </a:xfrm>
          <a:prstGeom prst="rect">
            <a:avLst/>
          </a:prstGeom>
        </p:spPr>
      </p:pic>
      <p:sp>
        <p:nvSpPr>
          <p:cNvPr id="9" name="TextBox 8">
            <a:extLst>
              <a:ext uri="{FF2B5EF4-FFF2-40B4-BE49-F238E27FC236}">
                <a16:creationId xmlns:a16="http://schemas.microsoft.com/office/drawing/2014/main" id="{9687B1C3-DD59-7ED6-A051-BEF6FC323234}"/>
              </a:ext>
            </a:extLst>
          </p:cNvPr>
          <p:cNvSpPr txBox="1"/>
          <p:nvPr/>
        </p:nvSpPr>
        <p:spPr>
          <a:xfrm>
            <a:off x="118585" y="121534"/>
            <a:ext cx="6620830" cy="8900931"/>
          </a:xfrm>
          <a:prstGeom prst="rect">
            <a:avLst/>
          </a:prstGeom>
          <a:noFill/>
        </p:spPr>
        <p:txBody>
          <a:bodyPr wrap="square" lIns="91440" tIns="45720" rIns="91440" bIns="45720" numCol="1" spcCol="274320" rtlCol="0" anchor="t">
            <a:noAutofit/>
          </a:bodyPr>
          <a:lstStyle/>
          <a:p>
            <a:r>
              <a:rPr lang="en-US" sz="1600" b="1" dirty="0"/>
              <a:t>Skating at Rolf Zeis Memorial Arena</a:t>
            </a:r>
          </a:p>
          <a:p>
            <a:r>
              <a:rPr lang="en-US" sz="1400" dirty="0">
                <a:ea typeface="Calibri"/>
                <a:cs typeface="Calibri"/>
              </a:rPr>
              <a:t>Starting on December 1st, GROW students are welcome to skate at the Rolf Zeis Memorial Arena with Lac La Hache students.  This skate will occur weekly on Friday afternoons from 12:30-1:30.  Many thanks to the Lac La Hache Community Association for including GROW students in this invitation.</a:t>
            </a:r>
          </a:p>
          <a:p>
            <a:endParaRPr lang="en-US" sz="800"/>
          </a:p>
          <a:p>
            <a:r>
              <a:rPr lang="en-US" sz="1600" b="1" dirty="0"/>
              <a:t>Williams Lake Recreation Complex</a:t>
            </a:r>
            <a:endParaRPr lang="en-US" sz="1600" b="1" dirty="0">
              <a:cs typeface="Calibri"/>
            </a:endParaRPr>
          </a:p>
          <a:p>
            <a:r>
              <a:rPr lang="en-US" sz="1400" dirty="0">
                <a:cs typeface="Calibri"/>
              </a:rPr>
              <a:t>Students enrolled in GROW have the ability to use the pool in Williams Lake free of charge during their "Everyone Welcome Swim" times, between the hours of 9:00am-3:00pm, Monday to Friday.  This is for students only (family members not enrolled still need to pay).  There is a current list of our students at the pool reception desk; please sign in when using the pool.</a:t>
            </a:r>
            <a:endParaRPr lang="en-US" dirty="0"/>
          </a:p>
          <a:p>
            <a:endParaRPr lang="en-US" sz="800" dirty="0">
              <a:cs typeface="Calibri"/>
            </a:endParaRPr>
          </a:p>
          <a:p>
            <a:r>
              <a:rPr lang="en-US" sz="1600" b="1" dirty="0"/>
              <a:t>Christmas Party</a:t>
            </a:r>
            <a:endParaRPr lang="en-US" sz="1600" b="1" dirty="0">
              <a:cs typeface="Calibri"/>
            </a:endParaRPr>
          </a:p>
          <a:p>
            <a:r>
              <a:rPr lang="en-US" sz="1400" dirty="0"/>
              <a:t>It's official!  GROW has use of the gym and kitchen at Lac La Hache Elementary for their Christmas party on December 15th.  Festivities run from 9:30am to 4:00pm.  Be sure to bring your skates for skating from 12:30 –1:30.</a:t>
            </a:r>
            <a:endParaRPr lang="en-US">
              <a:cs typeface="Calibri"/>
            </a:endParaRPr>
          </a:p>
          <a:p>
            <a:endParaRPr lang="en-US" sz="800" b="1"/>
          </a:p>
          <a:p>
            <a:r>
              <a:rPr lang="en-US" sz="1600" b="1" dirty="0"/>
              <a:t>Remembrance Day</a:t>
            </a:r>
            <a:endParaRPr lang="en-US" sz="1600" b="1" dirty="0">
              <a:cs typeface="Calibri"/>
            </a:endParaRPr>
          </a:p>
          <a:p>
            <a:r>
              <a:rPr lang="en-US" sz="1400" dirty="0">
                <a:ea typeface="Calibri"/>
                <a:cs typeface="Calibri"/>
              </a:rPr>
              <a:t>To commemorate Remembrance Day, many GROW students created art and recorded an audio message about peace to be included in a GROW video presentation.  If you have not yet seen this video, please let Jillian know and she'll make it available to you.  One of our families even joined Lac La Hache Elementary for a ceremony at a heritage cemetery in Lac La Hache.</a:t>
            </a:r>
          </a:p>
          <a:p>
            <a:endParaRPr lang="en-US" sz="800" b="1">
              <a:ea typeface="Calibri"/>
              <a:cs typeface="Calibri"/>
            </a:endParaRPr>
          </a:p>
          <a:p>
            <a:r>
              <a:rPr lang="en-US" sz="1600" b="1" dirty="0">
                <a:cs typeface="Calibri"/>
              </a:rPr>
              <a:t>Space Presentations</a:t>
            </a:r>
            <a:endParaRPr lang="en-US" sz="1600" dirty="0">
              <a:cs typeface="Calibri"/>
            </a:endParaRPr>
          </a:p>
          <a:p>
            <a:r>
              <a:rPr lang="en-US" sz="1400" dirty="0">
                <a:cs typeface="Calibri"/>
              </a:rPr>
              <a:t>Lac La Hache Elementary has invited GROW students to join them for a live, online presentation by the HR MacMillan Space Centre on December 4th at 10:00am.  Also, on December 7th at 10:00am, Steve </a:t>
            </a:r>
            <a:r>
              <a:rPr lang="en-US" sz="1400" err="1">
                <a:cs typeface="Calibri"/>
              </a:rPr>
              <a:t>Coleopy</a:t>
            </a:r>
            <a:r>
              <a:rPr lang="en-US" sz="1400" dirty="0">
                <a:cs typeface="Calibri"/>
              </a:rPr>
              <a:t> will be coming to Lac La Hache Elementary to give us a local perspective on viewing space.</a:t>
            </a:r>
            <a:endParaRPr lang="en-US" sz="1400">
              <a:cs typeface="Calibri"/>
            </a:endParaRPr>
          </a:p>
          <a:p>
            <a:endParaRPr lang="en-US" sz="1600" dirty="0">
              <a:cs typeface="Calibri"/>
            </a:endParaRPr>
          </a:p>
          <a:p>
            <a:r>
              <a:rPr lang="en-US" sz="1600" b="1" dirty="0">
                <a:cs typeface="Calibri"/>
              </a:rPr>
              <a:t>GROW Closed For Winter Break</a:t>
            </a:r>
            <a:endParaRPr lang="en-US" sz="1600" dirty="0">
              <a:cs typeface="Calibri"/>
            </a:endParaRPr>
          </a:p>
          <a:p>
            <a:r>
              <a:rPr lang="en-US" sz="1400" dirty="0">
                <a:cs typeface="Calibri"/>
              </a:rPr>
              <a:t>GROW's last open day before winter break will be Friday, December 22nd.  We will then be closed from December 25th-January 5th.  We hope everyone has a happy, peaceful break filled with quality time spent with friends and family, and we look forward to reconnecting with you when we return on January 8th!</a:t>
            </a:r>
            <a:endParaRPr lang="en-US" dirty="0"/>
          </a:p>
        </p:txBody>
      </p:sp>
      <p:pic>
        <p:nvPicPr>
          <p:cNvPr id="4" name="Picture 3" descr="Christmas border christmas clipart borders - Cliparting.com">
            <a:extLst>
              <a:ext uri="{FF2B5EF4-FFF2-40B4-BE49-F238E27FC236}">
                <a16:creationId xmlns:a16="http://schemas.microsoft.com/office/drawing/2014/main" id="{1F0ADFAA-5348-5AC8-1345-DA59B23D10A2}"/>
              </a:ext>
            </a:extLst>
          </p:cNvPr>
          <p:cNvPicPr>
            <a:picLocks noChangeAspect="1"/>
          </p:cNvPicPr>
          <p:nvPr/>
        </p:nvPicPr>
        <p:blipFill rotWithShape="1">
          <a:blip r:embed="rId5"/>
          <a:srcRect t="80751" r="469" b="469"/>
          <a:stretch/>
        </p:blipFill>
        <p:spPr>
          <a:xfrm>
            <a:off x="211791" y="7890062"/>
            <a:ext cx="6434453" cy="1047614"/>
          </a:xfrm>
          <a:prstGeom prst="rect">
            <a:avLst/>
          </a:prstGeom>
          <a:ln>
            <a:noFill/>
          </a:ln>
        </p:spPr>
      </p:pic>
    </p:spTree>
    <p:extLst>
      <p:ext uri="{BB962C8B-B14F-4D97-AF65-F5344CB8AC3E}">
        <p14:creationId xmlns:p14="http://schemas.microsoft.com/office/powerpoint/2010/main" val="2938387818"/>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Application>Microsoft Office PowerPoint</Application>
  <PresentationFormat>Letter Paper (8.5x11 in)</PresentationFormat>
  <Slides>2</Slides>
  <Notes>0</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Jillian Eyer</dc:creator>
  <cp:revision>90</cp:revision>
  <dcterms:created xsi:type="dcterms:W3CDTF">2023-10-12T22:21:39Z</dcterms:created>
  <dcterms:modified xsi:type="dcterms:W3CDTF">2023-11-30T20:31:15Z</dcterms:modified>
</cp:coreProperties>
</file>